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76.png"/><Relationship Id="rId18" Type="http://schemas.openxmlformats.org/officeDocument/2006/relationships/image" Target="../media/image77.png"/><Relationship Id="rId19" Type="http://schemas.openxmlformats.org/officeDocument/2006/relationships/image" Target="../media/image78.png"/><Relationship Id="rId20" Type="http://schemas.openxmlformats.org/officeDocument/2006/relationships/image" Target="../media/image7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jp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jp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22" Type="http://schemas.openxmlformats.org/officeDocument/2006/relationships/image" Target="../media/image38.jpg"/><Relationship Id="rId23" Type="http://schemas.openxmlformats.org/officeDocument/2006/relationships/image" Target="../media/image39.jpg"/><Relationship Id="rId24" Type="http://schemas.openxmlformats.org/officeDocument/2006/relationships/image" Target="../media/image40.png"/><Relationship Id="rId25" Type="http://schemas.openxmlformats.org/officeDocument/2006/relationships/image" Target="../media/image4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05709" y="9989224"/>
            <a:ext cx="1298575" cy="1016000"/>
            <a:chOff x="18805709" y="9989224"/>
            <a:chExt cx="1298575" cy="1016000"/>
          </a:xfrm>
        </p:grpSpPr>
        <p:sp>
          <p:nvSpPr>
            <p:cNvPr id="3" name="object 3"/>
            <p:cNvSpPr/>
            <p:nvPr/>
          </p:nvSpPr>
          <p:spPr>
            <a:xfrm>
              <a:off x="18805709" y="9989224"/>
              <a:ext cx="1298575" cy="1016000"/>
            </a:xfrm>
            <a:custGeom>
              <a:avLst/>
              <a:gdLst/>
              <a:ahLst/>
              <a:cxnLst/>
              <a:rect l="l" t="t" r="r" b="b"/>
              <a:pathLst>
                <a:path w="1298575" h="1016000">
                  <a:moveTo>
                    <a:pt x="1298390" y="0"/>
                  </a:moveTo>
                  <a:lnTo>
                    <a:pt x="418835" y="0"/>
                  </a:lnTo>
                  <a:lnTo>
                    <a:pt x="369990" y="2817"/>
                  </a:lnTo>
                  <a:lnTo>
                    <a:pt x="322800" y="11061"/>
                  </a:lnTo>
                  <a:lnTo>
                    <a:pt x="277579" y="24417"/>
                  </a:lnTo>
                  <a:lnTo>
                    <a:pt x="234642" y="42570"/>
                  </a:lnTo>
                  <a:lnTo>
                    <a:pt x="194302" y="65207"/>
                  </a:lnTo>
                  <a:lnTo>
                    <a:pt x="156875" y="92013"/>
                  </a:lnTo>
                  <a:lnTo>
                    <a:pt x="122674" y="122674"/>
                  </a:lnTo>
                  <a:lnTo>
                    <a:pt x="92013" y="156875"/>
                  </a:lnTo>
                  <a:lnTo>
                    <a:pt x="65207" y="194302"/>
                  </a:lnTo>
                  <a:lnTo>
                    <a:pt x="42570" y="234642"/>
                  </a:lnTo>
                  <a:lnTo>
                    <a:pt x="24417" y="277579"/>
                  </a:lnTo>
                  <a:lnTo>
                    <a:pt x="11061" y="322800"/>
                  </a:lnTo>
                  <a:lnTo>
                    <a:pt x="2817" y="369990"/>
                  </a:lnTo>
                  <a:lnTo>
                    <a:pt x="0" y="418835"/>
                  </a:lnTo>
                  <a:lnTo>
                    <a:pt x="0" y="596840"/>
                  </a:lnTo>
                  <a:lnTo>
                    <a:pt x="2817" y="645685"/>
                  </a:lnTo>
                  <a:lnTo>
                    <a:pt x="11061" y="692875"/>
                  </a:lnTo>
                  <a:lnTo>
                    <a:pt x="24417" y="738096"/>
                  </a:lnTo>
                  <a:lnTo>
                    <a:pt x="42570" y="781033"/>
                  </a:lnTo>
                  <a:lnTo>
                    <a:pt x="65207" y="821373"/>
                  </a:lnTo>
                  <a:lnTo>
                    <a:pt x="92013" y="858800"/>
                  </a:lnTo>
                  <a:lnTo>
                    <a:pt x="122674" y="893001"/>
                  </a:lnTo>
                  <a:lnTo>
                    <a:pt x="156875" y="923662"/>
                  </a:lnTo>
                  <a:lnTo>
                    <a:pt x="194302" y="950468"/>
                  </a:lnTo>
                  <a:lnTo>
                    <a:pt x="234642" y="973104"/>
                  </a:lnTo>
                  <a:lnTo>
                    <a:pt x="277579" y="991258"/>
                  </a:lnTo>
                  <a:lnTo>
                    <a:pt x="322800" y="1004614"/>
                  </a:lnTo>
                  <a:lnTo>
                    <a:pt x="369990" y="1012858"/>
                  </a:lnTo>
                  <a:lnTo>
                    <a:pt x="418835" y="1015675"/>
                  </a:lnTo>
                  <a:lnTo>
                    <a:pt x="1298390" y="1015675"/>
                  </a:lnTo>
                  <a:lnTo>
                    <a:pt x="1298390" y="0"/>
                  </a:lnTo>
                  <a:close/>
                </a:path>
              </a:pathLst>
            </a:custGeom>
            <a:solidFill>
              <a:srgbClr val="0321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226639" y="10297696"/>
              <a:ext cx="661670" cy="454659"/>
            </a:xfrm>
            <a:custGeom>
              <a:avLst/>
              <a:gdLst/>
              <a:ahLst/>
              <a:cxnLst/>
              <a:rect l="l" t="t" r="r" b="b"/>
              <a:pathLst>
                <a:path w="661669" h="454659">
                  <a:moveTo>
                    <a:pt x="209208" y="131933"/>
                  </a:moveTo>
                  <a:lnTo>
                    <a:pt x="115598" y="131933"/>
                  </a:lnTo>
                  <a:lnTo>
                    <a:pt x="115598" y="445431"/>
                  </a:lnTo>
                  <a:lnTo>
                    <a:pt x="209208" y="445431"/>
                  </a:lnTo>
                  <a:lnTo>
                    <a:pt x="209208" y="131933"/>
                  </a:lnTo>
                  <a:close/>
                </a:path>
                <a:path w="661669" h="454659">
                  <a:moveTo>
                    <a:pt x="209208" y="10052"/>
                  </a:moveTo>
                  <a:lnTo>
                    <a:pt x="143869" y="10052"/>
                  </a:lnTo>
                  <a:lnTo>
                    <a:pt x="136723" y="17198"/>
                  </a:lnTo>
                  <a:lnTo>
                    <a:pt x="129106" y="24187"/>
                  </a:lnTo>
                  <a:lnTo>
                    <a:pt x="95023" y="50103"/>
                  </a:lnTo>
                  <a:lnTo>
                    <a:pt x="57485" y="73191"/>
                  </a:lnTo>
                  <a:lnTo>
                    <a:pt x="18533" y="92510"/>
                  </a:lnTo>
                  <a:lnTo>
                    <a:pt x="0" y="100520"/>
                  </a:lnTo>
                  <a:lnTo>
                    <a:pt x="28271" y="172769"/>
                  </a:lnTo>
                  <a:lnTo>
                    <a:pt x="73505" y="155178"/>
                  </a:lnTo>
                  <a:lnTo>
                    <a:pt x="115598" y="131933"/>
                  </a:lnTo>
                  <a:lnTo>
                    <a:pt x="209208" y="131933"/>
                  </a:lnTo>
                  <a:lnTo>
                    <a:pt x="209208" y="10052"/>
                  </a:lnTo>
                  <a:close/>
                </a:path>
                <a:path w="661669" h="454659">
                  <a:moveTo>
                    <a:pt x="504085" y="0"/>
                  </a:moveTo>
                  <a:lnTo>
                    <a:pt x="454256" y="8481"/>
                  </a:lnTo>
                  <a:lnTo>
                    <a:pt x="412517" y="33611"/>
                  </a:lnTo>
                  <a:lnTo>
                    <a:pt x="379965" y="74330"/>
                  </a:lnTo>
                  <a:lnTo>
                    <a:pt x="363945" y="109826"/>
                  </a:lnTo>
                  <a:lnTo>
                    <a:pt x="353029" y="151880"/>
                  </a:lnTo>
                  <a:lnTo>
                    <a:pt x="347689" y="200255"/>
                  </a:lnTo>
                  <a:lnTo>
                    <a:pt x="347021" y="226799"/>
                  </a:lnTo>
                  <a:lnTo>
                    <a:pt x="349613" y="278591"/>
                  </a:lnTo>
                  <a:lnTo>
                    <a:pt x="357388" y="324021"/>
                  </a:lnTo>
                  <a:lnTo>
                    <a:pt x="370367" y="363130"/>
                  </a:lnTo>
                  <a:lnTo>
                    <a:pt x="411496" y="421361"/>
                  </a:lnTo>
                  <a:lnTo>
                    <a:pt x="469295" y="450575"/>
                  </a:lnTo>
                  <a:lnTo>
                    <a:pt x="504085" y="454227"/>
                  </a:lnTo>
                  <a:lnTo>
                    <a:pt x="538835" y="450575"/>
                  </a:lnTo>
                  <a:lnTo>
                    <a:pt x="569580" y="439620"/>
                  </a:lnTo>
                  <a:lnTo>
                    <a:pt x="596320" y="421361"/>
                  </a:lnTo>
                  <a:lnTo>
                    <a:pt x="619055" y="395799"/>
                  </a:lnTo>
                  <a:lnTo>
                    <a:pt x="631435" y="373810"/>
                  </a:lnTo>
                  <a:lnTo>
                    <a:pt x="504085" y="373810"/>
                  </a:lnTo>
                  <a:lnTo>
                    <a:pt x="495643" y="373143"/>
                  </a:lnTo>
                  <a:lnTo>
                    <a:pt x="464191" y="350251"/>
                  </a:lnTo>
                  <a:lnTo>
                    <a:pt x="449741" y="311613"/>
                  </a:lnTo>
                  <a:lnTo>
                    <a:pt x="444283" y="272622"/>
                  </a:lnTo>
                  <a:lnTo>
                    <a:pt x="442516" y="226799"/>
                  </a:lnTo>
                  <a:lnTo>
                    <a:pt x="442712" y="210857"/>
                  </a:lnTo>
                  <a:lnTo>
                    <a:pt x="445657" y="167743"/>
                  </a:lnTo>
                  <a:lnTo>
                    <a:pt x="455709" y="121252"/>
                  </a:lnTo>
                  <a:lnTo>
                    <a:pt x="480879" y="86424"/>
                  </a:lnTo>
                  <a:lnTo>
                    <a:pt x="504085" y="80416"/>
                  </a:lnTo>
                  <a:lnTo>
                    <a:pt x="631198" y="80416"/>
                  </a:lnTo>
                  <a:lnTo>
                    <a:pt x="619055" y="59055"/>
                  </a:lnTo>
                  <a:lnTo>
                    <a:pt x="596320" y="33218"/>
                  </a:lnTo>
                  <a:lnTo>
                    <a:pt x="569580" y="14763"/>
                  </a:lnTo>
                  <a:lnTo>
                    <a:pt x="538835" y="3690"/>
                  </a:lnTo>
                  <a:lnTo>
                    <a:pt x="504085" y="0"/>
                  </a:lnTo>
                  <a:close/>
                </a:path>
                <a:path w="661669" h="454659">
                  <a:moveTo>
                    <a:pt x="631198" y="80416"/>
                  </a:moveTo>
                  <a:lnTo>
                    <a:pt x="504085" y="80416"/>
                  </a:lnTo>
                  <a:lnTo>
                    <a:pt x="512527" y="81083"/>
                  </a:lnTo>
                  <a:lnTo>
                    <a:pt x="520262" y="83086"/>
                  </a:lnTo>
                  <a:lnTo>
                    <a:pt x="548691" y="112064"/>
                  </a:lnTo>
                  <a:lnTo>
                    <a:pt x="560706" y="154707"/>
                  </a:lnTo>
                  <a:lnTo>
                    <a:pt x="564868" y="195700"/>
                  </a:lnTo>
                  <a:lnTo>
                    <a:pt x="565653" y="226799"/>
                  </a:lnTo>
                  <a:lnTo>
                    <a:pt x="565457" y="242780"/>
                  </a:lnTo>
                  <a:lnTo>
                    <a:pt x="562512" y="286483"/>
                  </a:lnTo>
                  <a:lnTo>
                    <a:pt x="552460" y="332974"/>
                  </a:lnTo>
                  <a:lnTo>
                    <a:pt x="527291" y="367803"/>
                  </a:lnTo>
                  <a:lnTo>
                    <a:pt x="504085" y="373810"/>
                  </a:lnTo>
                  <a:lnTo>
                    <a:pt x="631435" y="373810"/>
                  </a:lnTo>
                  <a:lnTo>
                    <a:pt x="637471" y="363091"/>
                  </a:lnTo>
                  <a:lnTo>
                    <a:pt x="650625" y="324021"/>
                  </a:lnTo>
                  <a:lnTo>
                    <a:pt x="658517" y="278591"/>
                  </a:lnTo>
                  <a:lnTo>
                    <a:pt x="661148" y="226799"/>
                  </a:lnTo>
                  <a:lnTo>
                    <a:pt x="658510" y="175282"/>
                  </a:lnTo>
                  <a:lnTo>
                    <a:pt x="650625" y="130205"/>
                  </a:lnTo>
                  <a:lnTo>
                    <a:pt x="637471" y="91450"/>
                  </a:lnTo>
                  <a:lnTo>
                    <a:pt x="631198" y="80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191" y="559355"/>
            <a:ext cx="5443069" cy="44417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31908" y="1685812"/>
            <a:ext cx="18565495" cy="8303895"/>
            <a:chOff x="931908" y="1685812"/>
            <a:chExt cx="18565495" cy="83038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908" y="1685812"/>
              <a:ext cx="18460170" cy="824058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26134" y="1748630"/>
              <a:ext cx="18470880" cy="8241030"/>
            </a:xfrm>
            <a:custGeom>
              <a:avLst/>
              <a:gdLst/>
              <a:ahLst/>
              <a:cxnLst/>
              <a:rect l="l" t="t" r="r" b="b"/>
              <a:pathLst>
                <a:path w="18470880" h="8241030">
                  <a:moveTo>
                    <a:pt x="4822482" y="453440"/>
                  </a:moveTo>
                  <a:lnTo>
                    <a:pt x="4787290" y="453440"/>
                  </a:lnTo>
                  <a:lnTo>
                    <a:pt x="4787290" y="288963"/>
                  </a:lnTo>
                  <a:lnTo>
                    <a:pt x="4741557" y="288963"/>
                  </a:lnTo>
                  <a:lnTo>
                    <a:pt x="4741557" y="453440"/>
                  </a:lnTo>
                  <a:lnTo>
                    <a:pt x="4665916" y="453440"/>
                  </a:lnTo>
                  <a:lnTo>
                    <a:pt x="4665916" y="288963"/>
                  </a:lnTo>
                  <a:lnTo>
                    <a:pt x="4620184" y="288963"/>
                  </a:lnTo>
                  <a:lnTo>
                    <a:pt x="4620184" y="492150"/>
                  </a:lnTo>
                  <a:lnTo>
                    <a:pt x="4778502" y="492150"/>
                  </a:lnTo>
                  <a:lnTo>
                    <a:pt x="4778502" y="546379"/>
                  </a:lnTo>
                  <a:lnTo>
                    <a:pt x="4822482" y="546379"/>
                  </a:lnTo>
                  <a:lnTo>
                    <a:pt x="4822482" y="453440"/>
                  </a:lnTo>
                  <a:close/>
                </a:path>
                <a:path w="18470880" h="8241030">
                  <a:moveTo>
                    <a:pt x="4992243" y="412978"/>
                  </a:moveTo>
                  <a:lnTo>
                    <a:pt x="4983581" y="369887"/>
                  </a:lnTo>
                  <a:lnTo>
                    <a:pt x="4950688" y="338886"/>
                  </a:lnTo>
                  <a:lnTo>
                    <a:pt x="4950028" y="338709"/>
                  </a:lnTo>
                  <a:lnTo>
                    <a:pt x="4950028" y="399503"/>
                  </a:lnTo>
                  <a:lnTo>
                    <a:pt x="4892268" y="399503"/>
                  </a:lnTo>
                  <a:lnTo>
                    <a:pt x="4909274" y="372529"/>
                  </a:lnTo>
                  <a:lnTo>
                    <a:pt x="4912792" y="370763"/>
                  </a:lnTo>
                  <a:lnTo>
                    <a:pt x="4916995" y="369887"/>
                  </a:lnTo>
                  <a:lnTo>
                    <a:pt x="4926965" y="369887"/>
                  </a:lnTo>
                  <a:lnTo>
                    <a:pt x="4931168" y="370763"/>
                  </a:lnTo>
                  <a:lnTo>
                    <a:pt x="4934483" y="372529"/>
                  </a:lnTo>
                  <a:lnTo>
                    <a:pt x="4938001" y="374281"/>
                  </a:lnTo>
                  <a:lnTo>
                    <a:pt x="4940833" y="376529"/>
                  </a:lnTo>
                  <a:lnTo>
                    <a:pt x="4942992" y="379272"/>
                  </a:lnTo>
                  <a:lnTo>
                    <a:pt x="4945329" y="382003"/>
                  </a:lnTo>
                  <a:lnTo>
                    <a:pt x="4946993" y="385127"/>
                  </a:lnTo>
                  <a:lnTo>
                    <a:pt x="4947971" y="388645"/>
                  </a:lnTo>
                  <a:lnTo>
                    <a:pt x="4949139" y="392163"/>
                  </a:lnTo>
                  <a:lnTo>
                    <a:pt x="4949825" y="395782"/>
                  </a:lnTo>
                  <a:lnTo>
                    <a:pt x="4950028" y="399503"/>
                  </a:lnTo>
                  <a:lnTo>
                    <a:pt x="4950028" y="338709"/>
                  </a:lnTo>
                  <a:lnTo>
                    <a:pt x="4936845" y="335089"/>
                  </a:lnTo>
                  <a:lnTo>
                    <a:pt x="4921288" y="333819"/>
                  </a:lnTo>
                  <a:lnTo>
                    <a:pt x="4914290" y="334149"/>
                  </a:lnTo>
                  <a:lnTo>
                    <a:pt x="4875593" y="349821"/>
                  </a:lnTo>
                  <a:lnTo>
                    <a:pt x="4850866" y="388391"/>
                  </a:lnTo>
                  <a:lnTo>
                    <a:pt x="4847488" y="418363"/>
                  </a:lnTo>
                  <a:lnTo>
                    <a:pt x="4847704" y="424561"/>
                  </a:lnTo>
                  <a:lnTo>
                    <a:pt x="4858334" y="461581"/>
                  </a:lnTo>
                  <a:lnTo>
                    <a:pt x="4892560" y="490093"/>
                  </a:lnTo>
                  <a:lnTo>
                    <a:pt x="4928908" y="496252"/>
                  </a:lnTo>
                  <a:lnTo>
                    <a:pt x="4934382" y="496252"/>
                  </a:lnTo>
                  <a:lnTo>
                    <a:pt x="4939855" y="495960"/>
                  </a:lnTo>
                  <a:lnTo>
                    <a:pt x="4950803" y="494779"/>
                  </a:lnTo>
                  <a:lnTo>
                    <a:pt x="4955883" y="494004"/>
                  </a:lnTo>
                  <a:lnTo>
                    <a:pt x="4960582" y="493026"/>
                  </a:lnTo>
                  <a:lnTo>
                    <a:pt x="4965471" y="492239"/>
                  </a:lnTo>
                  <a:lnTo>
                    <a:pt x="4969865" y="491261"/>
                  </a:lnTo>
                  <a:lnTo>
                    <a:pt x="4977676" y="488924"/>
                  </a:lnTo>
                  <a:lnTo>
                    <a:pt x="4980813" y="487743"/>
                  </a:lnTo>
                  <a:lnTo>
                    <a:pt x="4983150" y="486575"/>
                  </a:lnTo>
                  <a:lnTo>
                    <a:pt x="4978552" y="458724"/>
                  </a:lnTo>
                  <a:lnTo>
                    <a:pt x="4977295" y="451104"/>
                  </a:lnTo>
                  <a:lnTo>
                    <a:pt x="4942789" y="458724"/>
                  </a:lnTo>
                  <a:lnTo>
                    <a:pt x="4934775" y="458724"/>
                  </a:lnTo>
                  <a:lnTo>
                    <a:pt x="4897450" y="445528"/>
                  </a:lnTo>
                  <a:lnTo>
                    <a:pt x="4892268" y="429399"/>
                  </a:lnTo>
                  <a:lnTo>
                    <a:pt x="4991366" y="429399"/>
                  </a:lnTo>
                  <a:lnTo>
                    <a:pt x="4991747" y="424421"/>
                  </a:lnTo>
                  <a:lnTo>
                    <a:pt x="4992141" y="418363"/>
                  </a:lnTo>
                  <a:lnTo>
                    <a:pt x="4992243" y="412978"/>
                  </a:lnTo>
                  <a:close/>
                </a:path>
                <a:path w="18470880" h="8241030">
                  <a:moveTo>
                    <a:pt x="5164633" y="337934"/>
                  </a:moveTo>
                  <a:lnTo>
                    <a:pt x="5120945" y="337934"/>
                  </a:lnTo>
                  <a:lnTo>
                    <a:pt x="5120945" y="395389"/>
                  </a:lnTo>
                  <a:lnTo>
                    <a:pt x="5075504" y="395389"/>
                  </a:lnTo>
                  <a:lnTo>
                    <a:pt x="5075504" y="337934"/>
                  </a:lnTo>
                  <a:lnTo>
                    <a:pt x="5031816" y="337934"/>
                  </a:lnTo>
                  <a:lnTo>
                    <a:pt x="5031816" y="492150"/>
                  </a:lnTo>
                  <a:lnTo>
                    <a:pt x="5075504" y="492150"/>
                  </a:lnTo>
                  <a:lnTo>
                    <a:pt x="5075504" y="431165"/>
                  </a:lnTo>
                  <a:lnTo>
                    <a:pt x="5120945" y="431165"/>
                  </a:lnTo>
                  <a:lnTo>
                    <a:pt x="5120945" y="492150"/>
                  </a:lnTo>
                  <a:lnTo>
                    <a:pt x="5164633" y="492150"/>
                  </a:lnTo>
                  <a:lnTo>
                    <a:pt x="5164633" y="431165"/>
                  </a:lnTo>
                  <a:lnTo>
                    <a:pt x="5164633" y="395389"/>
                  </a:lnTo>
                  <a:lnTo>
                    <a:pt x="5164633" y="337934"/>
                  </a:lnTo>
                  <a:close/>
                </a:path>
                <a:path w="18470880" h="8241030">
                  <a:moveTo>
                    <a:pt x="5334025" y="398907"/>
                  </a:moveTo>
                  <a:lnTo>
                    <a:pt x="5330634" y="370179"/>
                  </a:lnTo>
                  <a:lnTo>
                    <a:pt x="5328653" y="362953"/>
                  </a:lnTo>
                  <a:lnTo>
                    <a:pt x="5324932" y="356298"/>
                  </a:lnTo>
                  <a:lnTo>
                    <a:pt x="5319661" y="350824"/>
                  </a:lnTo>
                  <a:lnTo>
                    <a:pt x="5314581" y="345351"/>
                  </a:lnTo>
                  <a:lnTo>
                    <a:pt x="5276151" y="334098"/>
                  </a:lnTo>
                  <a:lnTo>
                    <a:pt x="5266880" y="333819"/>
                  </a:lnTo>
                  <a:lnTo>
                    <a:pt x="5261800" y="333819"/>
                  </a:lnTo>
                  <a:lnTo>
                    <a:pt x="5256720" y="334124"/>
                  </a:lnTo>
                  <a:lnTo>
                    <a:pt x="5251640" y="334708"/>
                  </a:lnTo>
                  <a:lnTo>
                    <a:pt x="5246751" y="335089"/>
                  </a:lnTo>
                  <a:lnTo>
                    <a:pt x="5242064" y="335686"/>
                  </a:lnTo>
                  <a:lnTo>
                    <a:pt x="5237569" y="336461"/>
                  </a:lnTo>
                  <a:lnTo>
                    <a:pt x="5233073" y="337045"/>
                  </a:lnTo>
                  <a:lnTo>
                    <a:pt x="5228869" y="337832"/>
                  </a:lnTo>
                  <a:lnTo>
                    <a:pt x="5224958" y="338810"/>
                  </a:lnTo>
                  <a:lnTo>
                    <a:pt x="5221249" y="339585"/>
                  </a:lnTo>
                  <a:lnTo>
                    <a:pt x="5218125" y="340372"/>
                  </a:lnTo>
                  <a:lnTo>
                    <a:pt x="5215572" y="341160"/>
                  </a:lnTo>
                  <a:lnTo>
                    <a:pt x="5221148" y="376339"/>
                  </a:lnTo>
                  <a:lnTo>
                    <a:pt x="5226431" y="374383"/>
                  </a:lnTo>
                  <a:lnTo>
                    <a:pt x="5232679" y="372910"/>
                  </a:lnTo>
                  <a:lnTo>
                    <a:pt x="5239918" y="371944"/>
                  </a:lnTo>
                  <a:lnTo>
                    <a:pt x="5247144" y="370763"/>
                  </a:lnTo>
                  <a:lnTo>
                    <a:pt x="5254472" y="370179"/>
                  </a:lnTo>
                  <a:lnTo>
                    <a:pt x="5273040" y="370179"/>
                  </a:lnTo>
                  <a:lnTo>
                    <a:pt x="5280863" y="372427"/>
                  </a:lnTo>
                  <a:lnTo>
                    <a:pt x="5289855" y="381419"/>
                  </a:lnTo>
                  <a:lnTo>
                    <a:pt x="5292102" y="387375"/>
                  </a:lnTo>
                  <a:lnTo>
                    <a:pt x="5292102" y="398907"/>
                  </a:lnTo>
                  <a:lnTo>
                    <a:pt x="5292102" y="427355"/>
                  </a:lnTo>
                  <a:lnTo>
                    <a:pt x="5292102" y="460476"/>
                  </a:lnTo>
                  <a:lnTo>
                    <a:pt x="5289753" y="460870"/>
                  </a:lnTo>
                  <a:lnTo>
                    <a:pt x="5286629" y="461162"/>
                  </a:lnTo>
                  <a:lnTo>
                    <a:pt x="5278806" y="461556"/>
                  </a:lnTo>
                  <a:lnTo>
                    <a:pt x="5274703" y="461657"/>
                  </a:lnTo>
                  <a:lnTo>
                    <a:pt x="5262384" y="461657"/>
                  </a:lnTo>
                  <a:lnTo>
                    <a:pt x="5256034" y="460387"/>
                  </a:lnTo>
                  <a:lnTo>
                    <a:pt x="5251348" y="457847"/>
                  </a:lnTo>
                  <a:lnTo>
                    <a:pt x="5246852" y="455104"/>
                  </a:lnTo>
                  <a:lnTo>
                    <a:pt x="5244604" y="450316"/>
                  </a:lnTo>
                  <a:lnTo>
                    <a:pt x="5244604" y="439953"/>
                  </a:lnTo>
                  <a:lnTo>
                    <a:pt x="5262778" y="426466"/>
                  </a:lnTo>
                  <a:lnTo>
                    <a:pt x="5266499" y="425881"/>
                  </a:lnTo>
                  <a:lnTo>
                    <a:pt x="5270398" y="425589"/>
                  </a:lnTo>
                  <a:lnTo>
                    <a:pt x="5277434" y="425589"/>
                  </a:lnTo>
                  <a:lnTo>
                    <a:pt x="5280660" y="425792"/>
                  </a:lnTo>
                  <a:lnTo>
                    <a:pt x="5287696" y="426567"/>
                  </a:lnTo>
                  <a:lnTo>
                    <a:pt x="5290337" y="426961"/>
                  </a:lnTo>
                  <a:lnTo>
                    <a:pt x="5292102" y="427355"/>
                  </a:lnTo>
                  <a:lnTo>
                    <a:pt x="5292102" y="398907"/>
                  </a:lnTo>
                  <a:lnTo>
                    <a:pt x="5289359" y="398132"/>
                  </a:lnTo>
                  <a:lnTo>
                    <a:pt x="5285752" y="397548"/>
                  </a:lnTo>
                  <a:lnTo>
                    <a:pt x="5281257" y="397154"/>
                  </a:lnTo>
                  <a:lnTo>
                    <a:pt x="5276951" y="396570"/>
                  </a:lnTo>
                  <a:lnTo>
                    <a:pt x="5271960" y="396278"/>
                  </a:lnTo>
                  <a:lnTo>
                    <a:pt x="5257889" y="396278"/>
                  </a:lnTo>
                  <a:lnTo>
                    <a:pt x="5249786" y="397154"/>
                  </a:lnTo>
                  <a:lnTo>
                    <a:pt x="5241963" y="398907"/>
                  </a:lnTo>
                  <a:lnTo>
                    <a:pt x="5234140" y="400481"/>
                  </a:lnTo>
                  <a:lnTo>
                    <a:pt x="5202974" y="428040"/>
                  </a:lnTo>
                  <a:lnTo>
                    <a:pt x="5201209" y="435660"/>
                  </a:lnTo>
                  <a:lnTo>
                    <a:pt x="5201209" y="454025"/>
                  </a:lnTo>
                  <a:lnTo>
                    <a:pt x="5225250" y="488137"/>
                  </a:lnTo>
                  <a:lnTo>
                    <a:pt x="5267477" y="495363"/>
                  </a:lnTo>
                  <a:lnTo>
                    <a:pt x="5278907" y="495185"/>
                  </a:lnTo>
                  <a:lnTo>
                    <a:pt x="5322811" y="489940"/>
                  </a:lnTo>
                  <a:lnTo>
                    <a:pt x="5334025" y="487743"/>
                  </a:lnTo>
                  <a:lnTo>
                    <a:pt x="5334025" y="461657"/>
                  </a:lnTo>
                  <a:lnTo>
                    <a:pt x="5334025" y="425589"/>
                  </a:lnTo>
                  <a:lnTo>
                    <a:pt x="5334025" y="398907"/>
                  </a:lnTo>
                  <a:close/>
                </a:path>
                <a:path w="18470880" h="8241030">
                  <a:moveTo>
                    <a:pt x="18470652" y="2209368"/>
                  </a:moveTo>
                  <a:lnTo>
                    <a:pt x="15130437" y="2209368"/>
                  </a:lnTo>
                  <a:lnTo>
                    <a:pt x="15130437" y="889749"/>
                  </a:lnTo>
                  <a:lnTo>
                    <a:pt x="18470639" y="889749"/>
                  </a:lnTo>
                  <a:lnTo>
                    <a:pt x="18470639" y="837387"/>
                  </a:lnTo>
                  <a:lnTo>
                    <a:pt x="15130437" y="837387"/>
                  </a:lnTo>
                  <a:lnTo>
                    <a:pt x="15130437" y="10477"/>
                  </a:lnTo>
                  <a:lnTo>
                    <a:pt x="15078075" y="10477"/>
                  </a:lnTo>
                  <a:lnTo>
                    <a:pt x="15078075" y="6952678"/>
                  </a:lnTo>
                  <a:lnTo>
                    <a:pt x="12093880" y="6952678"/>
                  </a:lnTo>
                  <a:lnTo>
                    <a:pt x="12093880" y="5738063"/>
                  </a:lnTo>
                  <a:lnTo>
                    <a:pt x="15078075" y="5738063"/>
                  </a:lnTo>
                  <a:lnTo>
                    <a:pt x="15078075" y="5685701"/>
                  </a:lnTo>
                  <a:lnTo>
                    <a:pt x="12093880" y="5685701"/>
                  </a:lnTo>
                  <a:lnTo>
                    <a:pt x="12093880" y="4711916"/>
                  </a:lnTo>
                  <a:lnTo>
                    <a:pt x="15078075" y="4711916"/>
                  </a:lnTo>
                  <a:lnTo>
                    <a:pt x="15078075" y="4659554"/>
                  </a:lnTo>
                  <a:lnTo>
                    <a:pt x="12093880" y="4659554"/>
                  </a:lnTo>
                  <a:lnTo>
                    <a:pt x="12093880" y="3633698"/>
                  </a:lnTo>
                  <a:lnTo>
                    <a:pt x="15078075" y="3633698"/>
                  </a:lnTo>
                  <a:lnTo>
                    <a:pt x="15078075" y="3581349"/>
                  </a:lnTo>
                  <a:lnTo>
                    <a:pt x="12093880" y="3581349"/>
                  </a:lnTo>
                  <a:lnTo>
                    <a:pt x="12093880" y="2261730"/>
                  </a:lnTo>
                  <a:lnTo>
                    <a:pt x="15078075" y="2261730"/>
                  </a:lnTo>
                  <a:lnTo>
                    <a:pt x="15078075" y="2209368"/>
                  </a:lnTo>
                  <a:lnTo>
                    <a:pt x="12093880" y="2209368"/>
                  </a:lnTo>
                  <a:lnTo>
                    <a:pt x="12093880" y="889749"/>
                  </a:lnTo>
                  <a:lnTo>
                    <a:pt x="15078075" y="889749"/>
                  </a:lnTo>
                  <a:lnTo>
                    <a:pt x="15078075" y="837387"/>
                  </a:lnTo>
                  <a:lnTo>
                    <a:pt x="12093880" y="837387"/>
                  </a:lnTo>
                  <a:lnTo>
                    <a:pt x="12093880" y="10477"/>
                  </a:lnTo>
                  <a:lnTo>
                    <a:pt x="12041530" y="10477"/>
                  </a:lnTo>
                  <a:lnTo>
                    <a:pt x="12041530" y="6952678"/>
                  </a:lnTo>
                  <a:lnTo>
                    <a:pt x="8439544" y="6952678"/>
                  </a:lnTo>
                  <a:lnTo>
                    <a:pt x="8439544" y="5738063"/>
                  </a:lnTo>
                  <a:lnTo>
                    <a:pt x="12041530" y="5738063"/>
                  </a:lnTo>
                  <a:lnTo>
                    <a:pt x="12041530" y="5685701"/>
                  </a:lnTo>
                  <a:lnTo>
                    <a:pt x="8439544" y="5685701"/>
                  </a:lnTo>
                  <a:lnTo>
                    <a:pt x="8439544" y="4711916"/>
                  </a:lnTo>
                  <a:lnTo>
                    <a:pt x="12041530" y="4711916"/>
                  </a:lnTo>
                  <a:lnTo>
                    <a:pt x="12041530" y="4659554"/>
                  </a:lnTo>
                  <a:lnTo>
                    <a:pt x="8439544" y="4659554"/>
                  </a:lnTo>
                  <a:lnTo>
                    <a:pt x="8439544" y="3633698"/>
                  </a:lnTo>
                  <a:lnTo>
                    <a:pt x="12041530" y="3633698"/>
                  </a:lnTo>
                  <a:lnTo>
                    <a:pt x="12041530" y="3581349"/>
                  </a:lnTo>
                  <a:lnTo>
                    <a:pt x="8439544" y="3581349"/>
                  </a:lnTo>
                  <a:lnTo>
                    <a:pt x="8439544" y="2261730"/>
                  </a:lnTo>
                  <a:lnTo>
                    <a:pt x="12041530" y="2261730"/>
                  </a:lnTo>
                  <a:lnTo>
                    <a:pt x="12041530" y="2209368"/>
                  </a:lnTo>
                  <a:lnTo>
                    <a:pt x="8439544" y="2209368"/>
                  </a:lnTo>
                  <a:lnTo>
                    <a:pt x="8439544" y="889749"/>
                  </a:lnTo>
                  <a:lnTo>
                    <a:pt x="12041530" y="889749"/>
                  </a:lnTo>
                  <a:lnTo>
                    <a:pt x="12041530" y="837387"/>
                  </a:lnTo>
                  <a:lnTo>
                    <a:pt x="8439544" y="837387"/>
                  </a:lnTo>
                  <a:lnTo>
                    <a:pt x="8439544" y="10477"/>
                  </a:lnTo>
                  <a:lnTo>
                    <a:pt x="8387181" y="10477"/>
                  </a:lnTo>
                  <a:lnTo>
                    <a:pt x="8387181" y="6952678"/>
                  </a:lnTo>
                  <a:lnTo>
                    <a:pt x="6135941" y="6952678"/>
                  </a:lnTo>
                  <a:lnTo>
                    <a:pt x="6135941" y="5738063"/>
                  </a:lnTo>
                  <a:lnTo>
                    <a:pt x="8387181" y="5738063"/>
                  </a:lnTo>
                  <a:lnTo>
                    <a:pt x="8387181" y="5685701"/>
                  </a:lnTo>
                  <a:lnTo>
                    <a:pt x="6135941" y="5685701"/>
                  </a:lnTo>
                  <a:lnTo>
                    <a:pt x="6135941" y="4711916"/>
                  </a:lnTo>
                  <a:lnTo>
                    <a:pt x="8387181" y="4711916"/>
                  </a:lnTo>
                  <a:lnTo>
                    <a:pt x="8387181" y="4659554"/>
                  </a:lnTo>
                  <a:lnTo>
                    <a:pt x="6135941" y="4659554"/>
                  </a:lnTo>
                  <a:lnTo>
                    <a:pt x="6135941" y="3633698"/>
                  </a:lnTo>
                  <a:lnTo>
                    <a:pt x="8387181" y="3633698"/>
                  </a:lnTo>
                  <a:lnTo>
                    <a:pt x="8387181" y="3581349"/>
                  </a:lnTo>
                  <a:lnTo>
                    <a:pt x="6135941" y="3581349"/>
                  </a:lnTo>
                  <a:lnTo>
                    <a:pt x="6135941" y="2261730"/>
                  </a:lnTo>
                  <a:lnTo>
                    <a:pt x="8387181" y="2261730"/>
                  </a:lnTo>
                  <a:lnTo>
                    <a:pt x="8387181" y="2209368"/>
                  </a:lnTo>
                  <a:lnTo>
                    <a:pt x="6135941" y="2209368"/>
                  </a:lnTo>
                  <a:lnTo>
                    <a:pt x="6135941" y="889749"/>
                  </a:lnTo>
                  <a:lnTo>
                    <a:pt x="8387181" y="889749"/>
                  </a:lnTo>
                  <a:lnTo>
                    <a:pt x="8387181" y="837387"/>
                  </a:lnTo>
                  <a:lnTo>
                    <a:pt x="6135941" y="837387"/>
                  </a:lnTo>
                  <a:lnTo>
                    <a:pt x="6135941" y="0"/>
                  </a:lnTo>
                  <a:lnTo>
                    <a:pt x="6083592" y="0"/>
                  </a:lnTo>
                  <a:lnTo>
                    <a:pt x="6083592" y="6952678"/>
                  </a:lnTo>
                  <a:lnTo>
                    <a:pt x="4073182" y="6952678"/>
                  </a:lnTo>
                  <a:lnTo>
                    <a:pt x="4073182" y="5738063"/>
                  </a:lnTo>
                  <a:lnTo>
                    <a:pt x="6083592" y="5738063"/>
                  </a:lnTo>
                  <a:lnTo>
                    <a:pt x="6083592" y="5685701"/>
                  </a:lnTo>
                  <a:lnTo>
                    <a:pt x="4073182" y="5685701"/>
                  </a:lnTo>
                  <a:lnTo>
                    <a:pt x="4073182" y="4711916"/>
                  </a:lnTo>
                  <a:lnTo>
                    <a:pt x="6083592" y="4711916"/>
                  </a:lnTo>
                  <a:lnTo>
                    <a:pt x="6083592" y="4659554"/>
                  </a:lnTo>
                  <a:lnTo>
                    <a:pt x="4073182" y="4659554"/>
                  </a:lnTo>
                  <a:lnTo>
                    <a:pt x="4073182" y="3633698"/>
                  </a:lnTo>
                  <a:lnTo>
                    <a:pt x="6083592" y="3633698"/>
                  </a:lnTo>
                  <a:lnTo>
                    <a:pt x="6083592" y="3581349"/>
                  </a:lnTo>
                  <a:lnTo>
                    <a:pt x="4073182" y="3581349"/>
                  </a:lnTo>
                  <a:lnTo>
                    <a:pt x="4073182" y="2261730"/>
                  </a:lnTo>
                  <a:lnTo>
                    <a:pt x="6083592" y="2261730"/>
                  </a:lnTo>
                  <a:lnTo>
                    <a:pt x="6083592" y="2209368"/>
                  </a:lnTo>
                  <a:lnTo>
                    <a:pt x="4073182" y="2209368"/>
                  </a:lnTo>
                  <a:lnTo>
                    <a:pt x="4073182" y="889749"/>
                  </a:lnTo>
                  <a:lnTo>
                    <a:pt x="6083592" y="889749"/>
                  </a:lnTo>
                  <a:lnTo>
                    <a:pt x="6083592" y="837387"/>
                  </a:lnTo>
                  <a:lnTo>
                    <a:pt x="4073182" y="837387"/>
                  </a:lnTo>
                  <a:lnTo>
                    <a:pt x="4073182" y="10477"/>
                  </a:lnTo>
                  <a:lnTo>
                    <a:pt x="4020820" y="10477"/>
                  </a:lnTo>
                  <a:lnTo>
                    <a:pt x="4020820" y="837387"/>
                  </a:lnTo>
                  <a:lnTo>
                    <a:pt x="0" y="837387"/>
                  </a:lnTo>
                  <a:lnTo>
                    <a:pt x="0" y="889749"/>
                  </a:lnTo>
                  <a:lnTo>
                    <a:pt x="4020820" y="889749"/>
                  </a:lnTo>
                  <a:lnTo>
                    <a:pt x="4020820" y="2209368"/>
                  </a:lnTo>
                  <a:lnTo>
                    <a:pt x="0" y="2209368"/>
                  </a:lnTo>
                  <a:lnTo>
                    <a:pt x="0" y="2261730"/>
                  </a:lnTo>
                  <a:lnTo>
                    <a:pt x="4020820" y="2261730"/>
                  </a:lnTo>
                  <a:lnTo>
                    <a:pt x="4020820" y="3581349"/>
                  </a:lnTo>
                  <a:lnTo>
                    <a:pt x="12" y="3581349"/>
                  </a:lnTo>
                  <a:lnTo>
                    <a:pt x="12" y="3633698"/>
                  </a:lnTo>
                  <a:lnTo>
                    <a:pt x="4020820" y="3633698"/>
                  </a:lnTo>
                  <a:lnTo>
                    <a:pt x="4020820" y="4659554"/>
                  </a:lnTo>
                  <a:lnTo>
                    <a:pt x="0" y="4659554"/>
                  </a:lnTo>
                  <a:lnTo>
                    <a:pt x="0" y="4711916"/>
                  </a:lnTo>
                  <a:lnTo>
                    <a:pt x="4020820" y="4711916"/>
                  </a:lnTo>
                  <a:lnTo>
                    <a:pt x="4020820" y="5685701"/>
                  </a:lnTo>
                  <a:lnTo>
                    <a:pt x="0" y="5685701"/>
                  </a:lnTo>
                  <a:lnTo>
                    <a:pt x="0" y="5738063"/>
                  </a:lnTo>
                  <a:lnTo>
                    <a:pt x="4020820" y="5738063"/>
                  </a:lnTo>
                  <a:lnTo>
                    <a:pt x="4020820" y="6952678"/>
                  </a:lnTo>
                  <a:lnTo>
                    <a:pt x="0" y="6952678"/>
                  </a:lnTo>
                  <a:lnTo>
                    <a:pt x="0" y="7005040"/>
                  </a:lnTo>
                  <a:lnTo>
                    <a:pt x="4020820" y="7005040"/>
                  </a:lnTo>
                  <a:lnTo>
                    <a:pt x="4020820" y="8240611"/>
                  </a:lnTo>
                  <a:lnTo>
                    <a:pt x="4073182" y="8240611"/>
                  </a:lnTo>
                  <a:lnTo>
                    <a:pt x="4073182" y="7005040"/>
                  </a:lnTo>
                  <a:lnTo>
                    <a:pt x="6083592" y="7005040"/>
                  </a:lnTo>
                  <a:lnTo>
                    <a:pt x="6083592" y="8094027"/>
                  </a:lnTo>
                  <a:lnTo>
                    <a:pt x="6135941" y="8094027"/>
                  </a:lnTo>
                  <a:lnTo>
                    <a:pt x="6135941" y="7005040"/>
                  </a:lnTo>
                  <a:lnTo>
                    <a:pt x="8387181" y="7005040"/>
                  </a:lnTo>
                  <a:lnTo>
                    <a:pt x="8387181" y="8240598"/>
                  </a:lnTo>
                  <a:lnTo>
                    <a:pt x="8439544" y="8240598"/>
                  </a:lnTo>
                  <a:lnTo>
                    <a:pt x="8439544" y="7005040"/>
                  </a:lnTo>
                  <a:lnTo>
                    <a:pt x="12041530" y="7005040"/>
                  </a:lnTo>
                  <a:lnTo>
                    <a:pt x="12041530" y="8240598"/>
                  </a:lnTo>
                  <a:lnTo>
                    <a:pt x="12093880" y="8240598"/>
                  </a:lnTo>
                  <a:lnTo>
                    <a:pt x="12093880" y="7005040"/>
                  </a:lnTo>
                  <a:lnTo>
                    <a:pt x="15078075" y="7005040"/>
                  </a:lnTo>
                  <a:lnTo>
                    <a:pt x="15078075" y="8240598"/>
                  </a:lnTo>
                  <a:lnTo>
                    <a:pt x="15130437" y="8240598"/>
                  </a:lnTo>
                  <a:lnTo>
                    <a:pt x="15130437" y="7005040"/>
                  </a:lnTo>
                  <a:lnTo>
                    <a:pt x="18470652" y="7005040"/>
                  </a:lnTo>
                  <a:lnTo>
                    <a:pt x="18470652" y="6952678"/>
                  </a:lnTo>
                  <a:lnTo>
                    <a:pt x="15130437" y="6952678"/>
                  </a:lnTo>
                  <a:lnTo>
                    <a:pt x="15130437" y="5738063"/>
                  </a:lnTo>
                  <a:lnTo>
                    <a:pt x="18470652" y="5738063"/>
                  </a:lnTo>
                  <a:lnTo>
                    <a:pt x="18470652" y="5685701"/>
                  </a:lnTo>
                  <a:lnTo>
                    <a:pt x="15130437" y="5685701"/>
                  </a:lnTo>
                  <a:lnTo>
                    <a:pt x="15130437" y="4711916"/>
                  </a:lnTo>
                  <a:lnTo>
                    <a:pt x="18470652" y="4711916"/>
                  </a:lnTo>
                  <a:lnTo>
                    <a:pt x="18470652" y="4659554"/>
                  </a:lnTo>
                  <a:lnTo>
                    <a:pt x="15130437" y="4659554"/>
                  </a:lnTo>
                  <a:lnTo>
                    <a:pt x="15130437" y="3633698"/>
                  </a:lnTo>
                  <a:lnTo>
                    <a:pt x="18470652" y="3633698"/>
                  </a:lnTo>
                  <a:lnTo>
                    <a:pt x="18470652" y="3581349"/>
                  </a:lnTo>
                  <a:lnTo>
                    <a:pt x="15130437" y="3581349"/>
                  </a:lnTo>
                  <a:lnTo>
                    <a:pt x="15130437" y="2261730"/>
                  </a:lnTo>
                  <a:lnTo>
                    <a:pt x="18470652" y="2261730"/>
                  </a:lnTo>
                  <a:lnTo>
                    <a:pt x="18470652" y="2209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8796" y="2996219"/>
              <a:ext cx="2519776" cy="5971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335" y="3256868"/>
              <a:ext cx="1217533" cy="1733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335" y="5801293"/>
              <a:ext cx="1217533" cy="1733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4335" y="6827440"/>
              <a:ext cx="1217533" cy="1733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8273" y="4420261"/>
              <a:ext cx="2537681" cy="54704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95437" y="4569250"/>
              <a:ext cx="5258435" cy="3655060"/>
            </a:xfrm>
            <a:custGeom>
              <a:avLst/>
              <a:gdLst/>
              <a:ahLst/>
              <a:cxnLst/>
              <a:rect l="l" t="t" r="r" b="b"/>
              <a:pathLst>
                <a:path w="5258434" h="3655059">
                  <a:moveTo>
                    <a:pt x="116611" y="2219744"/>
                  </a:moveTo>
                  <a:lnTo>
                    <a:pt x="0" y="2219744"/>
                  </a:lnTo>
                  <a:lnTo>
                    <a:pt x="0" y="2393899"/>
                  </a:lnTo>
                  <a:lnTo>
                    <a:pt x="39204" y="2393899"/>
                  </a:lnTo>
                  <a:lnTo>
                    <a:pt x="39204" y="2322030"/>
                  </a:lnTo>
                  <a:lnTo>
                    <a:pt x="108064" y="2322030"/>
                  </a:lnTo>
                  <a:lnTo>
                    <a:pt x="108064" y="2289111"/>
                  </a:lnTo>
                  <a:lnTo>
                    <a:pt x="39204" y="2289111"/>
                  </a:lnTo>
                  <a:lnTo>
                    <a:pt x="39204" y="2252662"/>
                  </a:lnTo>
                  <a:lnTo>
                    <a:pt x="116611" y="2252662"/>
                  </a:lnTo>
                  <a:lnTo>
                    <a:pt x="116611" y="2219744"/>
                  </a:lnTo>
                  <a:close/>
                </a:path>
                <a:path w="5258434" h="3655059">
                  <a:moveTo>
                    <a:pt x="147510" y="1248803"/>
                  </a:moveTo>
                  <a:lnTo>
                    <a:pt x="146431" y="1241679"/>
                  </a:lnTo>
                  <a:lnTo>
                    <a:pt x="142074" y="1229956"/>
                  </a:lnTo>
                  <a:lnTo>
                    <a:pt x="138722" y="1224851"/>
                  </a:lnTo>
                  <a:lnTo>
                    <a:pt x="134200" y="1220495"/>
                  </a:lnTo>
                  <a:lnTo>
                    <a:pt x="129844" y="1216139"/>
                  </a:lnTo>
                  <a:lnTo>
                    <a:pt x="93992" y="1199134"/>
                  </a:lnTo>
                  <a:lnTo>
                    <a:pt x="85610" y="1196200"/>
                  </a:lnTo>
                  <a:lnTo>
                    <a:pt x="81927" y="1194854"/>
                  </a:lnTo>
                  <a:lnTo>
                    <a:pt x="63830" y="1179195"/>
                  </a:lnTo>
                  <a:lnTo>
                    <a:pt x="63830" y="1170647"/>
                  </a:lnTo>
                  <a:lnTo>
                    <a:pt x="65836" y="1166710"/>
                  </a:lnTo>
                  <a:lnTo>
                    <a:pt x="69862" y="1164196"/>
                  </a:lnTo>
                  <a:lnTo>
                    <a:pt x="74053" y="1161516"/>
                  </a:lnTo>
                  <a:lnTo>
                    <a:pt x="80835" y="1160183"/>
                  </a:lnTo>
                  <a:lnTo>
                    <a:pt x="98590" y="1160183"/>
                  </a:lnTo>
                  <a:lnTo>
                    <a:pt x="105714" y="1161186"/>
                  </a:lnTo>
                  <a:lnTo>
                    <a:pt x="111582" y="1163193"/>
                  </a:lnTo>
                  <a:lnTo>
                    <a:pt x="117614" y="1165034"/>
                  </a:lnTo>
                  <a:lnTo>
                    <a:pt x="123050" y="1167218"/>
                  </a:lnTo>
                  <a:lnTo>
                    <a:pt x="127914" y="1169733"/>
                  </a:lnTo>
                  <a:lnTo>
                    <a:pt x="131406" y="1160183"/>
                  </a:lnTo>
                  <a:lnTo>
                    <a:pt x="139217" y="1138821"/>
                  </a:lnTo>
                  <a:lnTo>
                    <a:pt x="133692" y="1135799"/>
                  </a:lnTo>
                  <a:lnTo>
                    <a:pt x="126657" y="1133030"/>
                  </a:lnTo>
                  <a:lnTo>
                    <a:pt x="87706" y="1126756"/>
                  </a:lnTo>
                  <a:lnTo>
                    <a:pt x="80479" y="1126985"/>
                  </a:lnTo>
                  <a:lnTo>
                    <a:pt x="35433" y="1145349"/>
                  </a:lnTo>
                  <a:lnTo>
                    <a:pt x="28143" y="1157414"/>
                  </a:lnTo>
                  <a:lnTo>
                    <a:pt x="25133" y="1163777"/>
                  </a:lnTo>
                  <a:lnTo>
                    <a:pt x="23698" y="1170647"/>
                  </a:lnTo>
                  <a:lnTo>
                    <a:pt x="23622" y="1187069"/>
                  </a:lnTo>
                  <a:lnTo>
                    <a:pt x="25044" y="1193939"/>
                  </a:lnTo>
                  <a:lnTo>
                    <a:pt x="54279" y="1223759"/>
                  </a:lnTo>
                  <a:lnTo>
                    <a:pt x="80454" y="1233766"/>
                  </a:lnTo>
                  <a:lnTo>
                    <a:pt x="88087" y="1236891"/>
                  </a:lnTo>
                  <a:lnTo>
                    <a:pt x="94272" y="1239913"/>
                  </a:lnTo>
                  <a:lnTo>
                    <a:pt x="99009" y="1242860"/>
                  </a:lnTo>
                  <a:lnTo>
                    <a:pt x="104381" y="1246543"/>
                  </a:lnTo>
                  <a:lnTo>
                    <a:pt x="107061" y="1251229"/>
                  </a:lnTo>
                  <a:lnTo>
                    <a:pt x="107061" y="1259611"/>
                  </a:lnTo>
                  <a:lnTo>
                    <a:pt x="84442" y="1275016"/>
                  </a:lnTo>
                  <a:lnTo>
                    <a:pt x="78905" y="1275016"/>
                  </a:lnTo>
                  <a:lnTo>
                    <a:pt x="36855" y="1266812"/>
                  </a:lnTo>
                  <a:lnTo>
                    <a:pt x="31661" y="1263967"/>
                  </a:lnTo>
                  <a:lnTo>
                    <a:pt x="20612" y="1295120"/>
                  </a:lnTo>
                  <a:lnTo>
                    <a:pt x="58051" y="1306931"/>
                  </a:lnTo>
                  <a:lnTo>
                    <a:pt x="64249" y="1307947"/>
                  </a:lnTo>
                  <a:lnTo>
                    <a:pt x="71208" y="1308442"/>
                  </a:lnTo>
                  <a:lnTo>
                    <a:pt x="78905" y="1308442"/>
                  </a:lnTo>
                  <a:lnTo>
                    <a:pt x="120802" y="1300949"/>
                  </a:lnTo>
                  <a:lnTo>
                    <a:pt x="144449" y="1275016"/>
                  </a:lnTo>
                  <a:lnTo>
                    <a:pt x="146443" y="1268691"/>
                  </a:lnTo>
                  <a:lnTo>
                    <a:pt x="147510" y="1257185"/>
                  </a:lnTo>
                  <a:lnTo>
                    <a:pt x="147510" y="1248803"/>
                  </a:lnTo>
                  <a:close/>
                </a:path>
                <a:path w="5258434" h="3655059">
                  <a:moveTo>
                    <a:pt x="188531" y="2219744"/>
                  </a:moveTo>
                  <a:lnTo>
                    <a:pt x="149326" y="2219744"/>
                  </a:lnTo>
                  <a:lnTo>
                    <a:pt x="149326" y="2393899"/>
                  </a:lnTo>
                  <a:lnTo>
                    <a:pt x="188531" y="2393899"/>
                  </a:lnTo>
                  <a:lnTo>
                    <a:pt x="188531" y="2219744"/>
                  </a:lnTo>
                  <a:close/>
                </a:path>
                <a:path w="5258434" h="3655059">
                  <a:moveTo>
                    <a:pt x="320167" y="1243101"/>
                  </a:moveTo>
                  <a:lnTo>
                    <a:pt x="318160" y="1234986"/>
                  </a:lnTo>
                  <a:lnTo>
                    <a:pt x="314833" y="1229029"/>
                  </a:lnTo>
                  <a:lnTo>
                    <a:pt x="314134" y="1227772"/>
                  </a:lnTo>
                  <a:lnTo>
                    <a:pt x="310464" y="1222654"/>
                  </a:lnTo>
                  <a:lnTo>
                    <a:pt x="305473" y="1218107"/>
                  </a:lnTo>
                  <a:lnTo>
                    <a:pt x="299148" y="1214107"/>
                  </a:lnTo>
                  <a:lnTo>
                    <a:pt x="291515" y="1210691"/>
                  </a:lnTo>
                  <a:lnTo>
                    <a:pt x="300316" y="1204112"/>
                  </a:lnTo>
                  <a:lnTo>
                    <a:pt x="304393" y="1199134"/>
                  </a:lnTo>
                  <a:lnTo>
                    <a:pt x="306603" y="1196428"/>
                  </a:lnTo>
                  <a:lnTo>
                    <a:pt x="310362" y="1187653"/>
                  </a:lnTo>
                  <a:lnTo>
                    <a:pt x="311619" y="1177772"/>
                  </a:lnTo>
                  <a:lnTo>
                    <a:pt x="311619" y="1168552"/>
                  </a:lnTo>
                  <a:lnTo>
                    <a:pt x="309702" y="1160843"/>
                  </a:lnTo>
                  <a:lnTo>
                    <a:pt x="309435" y="1160424"/>
                  </a:lnTo>
                  <a:lnTo>
                    <a:pt x="305841" y="1154645"/>
                  </a:lnTo>
                  <a:lnTo>
                    <a:pt x="280466" y="1134910"/>
                  </a:lnTo>
                  <a:lnTo>
                    <a:pt x="280466" y="1243355"/>
                  </a:lnTo>
                  <a:lnTo>
                    <a:pt x="280466" y="1260449"/>
                  </a:lnTo>
                  <a:lnTo>
                    <a:pt x="241261" y="1275016"/>
                  </a:lnTo>
                  <a:lnTo>
                    <a:pt x="237236" y="1275016"/>
                  </a:lnTo>
                  <a:lnTo>
                    <a:pt x="233553" y="1274940"/>
                  </a:lnTo>
                  <a:lnTo>
                    <a:pt x="226847" y="1274597"/>
                  </a:lnTo>
                  <a:lnTo>
                    <a:pt x="223748" y="1274356"/>
                  </a:lnTo>
                  <a:lnTo>
                    <a:pt x="220903" y="1274013"/>
                  </a:lnTo>
                  <a:lnTo>
                    <a:pt x="220903" y="1229029"/>
                  </a:lnTo>
                  <a:lnTo>
                    <a:pt x="245529" y="1229029"/>
                  </a:lnTo>
                  <a:lnTo>
                    <a:pt x="253466" y="1229360"/>
                  </a:lnTo>
                  <a:lnTo>
                    <a:pt x="280466" y="1243355"/>
                  </a:lnTo>
                  <a:lnTo>
                    <a:pt x="280466" y="1134910"/>
                  </a:lnTo>
                  <a:lnTo>
                    <a:pt x="279209" y="1134414"/>
                  </a:lnTo>
                  <a:lnTo>
                    <a:pt x="273672" y="1132840"/>
                  </a:lnTo>
                  <a:lnTo>
                    <a:pt x="273672" y="1172489"/>
                  </a:lnTo>
                  <a:lnTo>
                    <a:pt x="273672" y="1186395"/>
                  </a:lnTo>
                  <a:lnTo>
                    <a:pt x="240004" y="1199134"/>
                  </a:lnTo>
                  <a:lnTo>
                    <a:pt x="220903" y="1199134"/>
                  </a:lnTo>
                  <a:lnTo>
                    <a:pt x="220903" y="1161186"/>
                  </a:lnTo>
                  <a:lnTo>
                    <a:pt x="223913" y="1160843"/>
                  </a:lnTo>
                  <a:lnTo>
                    <a:pt x="227355" y="1160678"/>
                  </a:lnTo>
                  <a:lnTo>
                    <a:pt x="231203" y="1160678"/>
                  </a:lnTo>
                  <a:lnTo>
                    <a:pt x="235064" y="1160513"/>
                  </a:lnTo>
                  <a:lnTo>
                    <a:pt x="238658" y="1160424"/>
                  </a:lnTo>
                  <a:lnTo>
                    <a:pt x="252399" y="1160424"/>
                  </a:lnTo>
                  <a:lnTo>
                    <a:pt x="260273" y="1161846"/>
                  </a:lnTo>
                  <a:lnTo>
                    <a:pt x="270992" y="1167549"/>
                  </a:lnTo>
                  <a:lnTo>
                    <a:pt x="273672" y="1172489"/>
                  </a:lnTo>
                  <a:lnTo>
                    <a:pt x="273672" y="1132840"/>
                  </a:lnTo>
                  <a:lnTo>
                    <a:pt x="235737" y="1128763"/>
                  </a:lnTo>
                  <a:lnTo>
                    <a:pt x="229450" y="1128839"/>
                  </a:lnTo>
                  <a:lnTo>
                    <a:pt x="188874" y="1132230"/>
                  </a:lnTo>
                  <a:lnTo>
                    <a:pt x="182702" y="1133284"/>
                  </a:lnTo>
                  <a:lnTo>
                    <a:pt x="182702" y="1302169"/>
                  </a:lnTo>
                  <a:lnTo>
                    <a:pt x="226428" y="1306931"/>
                  </a:lnTo>
                  <a:lnTo>
                    <a:pt x="240753" y="1307185"/>
                  </a:lnTo>
                  <a:lnTo>
                    <a:pt x="259257" y="1306322"/>
                  </a:lnTo>
                  <a:lnTo>
                    <a:pt x="300062" y="1293368"/>
                  </a:lnTo>
                  <a:lnTo>
                    <a:pt x="315518" y="1275016"/>
                  </a:lnTo>
                  <a:lnTo>
                    <a:pt x="318909" y="1264996"/>
                  </a:lnTo>
                  <a:lnTo>
                    <a:pt x="320167" y="1252156"/>
                  </a:lnTo>
                  <a:lnTo>
                    <a:pt x="320167" y="1243101"/>
                  </a:lnTo>
                  <a:close/>
                </a:path>
                <a:path w="5258434" h="3655059">
                  <a:moveTo>
                    <a:pt x="383641" y="2219744"/>
                  </a:moveTo>
                  <a:lnTo>
                    <a:pt x="344690" y="2219744"/>
                  </a:lnTo>
                  <a:lnTo>
                    <a:pt x="344690" y="2322525"/>
                  </a:lnTo>
                  <a:lnTo>
                    <a:pt x="340093" y="2315680"/>
                  </a:lnTo>
                  <a:lnTo>
                    <a:pt x="314934" y="2279802"/>
                  </a:lnTo>
                  <a:lnTo>
                    <a:pt x="304482" y="2265984"/>
                  </a:lnTo>
                  <a:lnTo>
                    <a:pt x="299351" y="2259190"/>
                  </a:lnTo>
                  <a:lnTo>
                    <a:pt x="274523" y="2228977"/>
                  </a:lnTo>
                  <a:lnTo>
                    <a:pt x="265785" y="2219744"/>
                  </a:lnTo>
                  <a:lnTo>
                    <a:pt x="233870" y="2219744"/>
                  </a:lnTo>
                  <a:lnTo>
                    <a:pt x="233870" y="2393899"/>
                  </a:lnTo>
                  <a:lnTo>
                    <a:pt x="272567" y="2393899"/>
                  </a:lnTo>
                  <a:lnTo>
                    <a:pt x="272567" y="2279802"/>
                  </a:lnTo>
                  <a:lnTo>
                    <a:pt x="283464" y="2292959"/>
                  </a:lnTo>
                  <a:lnTo>
                    <a:pt x="314286" y="2334844"/>
                  </a:lnTo>
                  <a:lnTo>
                    <a:pt x="342138" y="2378989"/>
                  </a:lnTo>
                  <a:lnTo>
                    <a:pt x="350723" y="2393899"/>
                  </a:lnTo>
                  <a:lnTo>
                    <a:pt x="383641" y="2393899"/>
                  </a:lnTo>
                  <a:lnTo>
                    <a:pt x="383641" y="2322525"/>
                  </a:lnTo>
                  <a:lnTo>
                    <a:pt x="383641" y="2219744"/>
                  </a:lnTo>
                  <a:close/>
                </a:path>
                <a:path w="5258434" h="3655059">
                  <a:moveTo>
                    <a:pt x="417385" y="1206169"/>
                  </a:moveTo>
                  <a:lnTo>
                    <a:pt x="378180" y="1206169"/>
                  </a:lnTo>
                  <a:lnTo>
                    <a:pt x="380034" y="1203655"/>
                  </a:lnTo>
                  <a:lnTo>
                    <a:pt x="382460" y="1200975"/>
                  </a:lnTo>
                  <a:lnTo>
                    <a:pt x="385470" y="1198118"/>
                  </a:lnTo>
                  <a:lnTo>
                    <a:pt x="388493" y="1195108"/>
                  </a:lnTo>
                  <a:lnTo>
                    <a:pt x="391426" y="1192428"/>
                  </a:lnTo>
                  <a:lnTo>
                    <a:pt x="394271" y="1190078"/>
                  </a:lnTo>
                  <a:lnTo>
                    <a:pt x="401815" y="1183551"/>
                  </a:lnTo>
                  <a:lnTo>
                    <a:pt x="404317" y="1181201"/>
                  </a:lnTo>
                  <a:lnTo>
                    <a:pt x="406501" y="1178775"/>
                  </a:lnTo>
                  <a:lnTo>
                    <a:pt x="408343" y="1176261"/>
                  </a:lnTo>
                  <a:lnTo>
                    <a:pt x="410349" y="1173581"/>
                  </a:lnTo>
                  <a:lnTo>
                    <a:pt x="411949" y="1170736"/>
                  </a:lnTo>
                  <a:lnTo>
                    <a:pt x="414286" y="1164704"/>
                  </a:lnTo>
                  <a:lnTo>
                    <a:pt x="414870" y="1161351"/>
                  </a:lnTo>
                  <a:lnTo>
                    <a:pt x="414794" y="1152639"/>
                  </a:lnTo>
                  <a:lnTo>
                    <a:pt x="414667" y="1151890"/>
                  </a:lnTo>
                  <a:lnTo>
                    <a:pt x="414210" y="1149032"/>
                  </a:lnTo>
                  <a:lnTo>
                    <a:pt x="412864" y="1145349"/>
                  </a:lnTo>
                  <a:lnTo>
                    <a:pt x="411530" y="1141501"/>
                  </a:lnTo>
                  <a:lnTo>
                    <a:pt x="409435" y="1138224"/>
                  </a:lnTo>
                  <a:lnTo>
                    <a:pt x="406577" y="1135545"/>
                  </a:lnTo>
                  <a:lnTo>
                    <a:pt x="403733" y="1132700"/>
                  </a:lnTo>
                  <a:lnTo>
                    <a:pt x="399961" y="1130528"/>
                  </a:lnTo>
                  <a:lnTo>
                    <a:pt x="395274" y="1129017"/>
                  </a:lnTo>
                  <a:lnTo>
                    <a:pt x="390753" y="1127506"/>
                  </a:lnTo>
                  <a:lnTo>
                    <a:pt x="385229" y="1126756"/>
                  </a:lnTo>
                  <a:lnTo>
                    <a:pt x="371144" y="1126756"/>
                  </a:lnTo>
                  <a:lnTo>
                    <a:pt x="363943" y="1128344"/>
                  </a:lnTo>
                  <a:lnTo>
                    <a:pt x="357073" y="1131531"/>
                  </a:lnTo>
                  <a:lnTo>
                    <a:pt x="350380" y="1134541"/>
                  </a:lnTo>
                  <a:lnTo>
                    <a:pt x="344843" y="1137894"/>
                  </a:lnTo>
                  <a:lnTo>
                    <a:pt x="340487" y="1141577"/>
                  </a:lnTo>
                  <a:lnTo>
                    <a:pt x="353555" y="1161186"/>
                  </a:lnTo>
                  <a:lnTo>
                    <a:pt x="356412" y="1158836"/>
                  </a:lnTo>
                  <a:lnTo>
                    <a:pt x="359841" y="1156741"/>
                  </a:lnTo>
                  <a:lnTo>
                    <a:pt x="363867" y="1154899"/>
                  </a:lnTo>
                  <a:lnTo>
                    <a:pt x="368046" y="1152893"/>
                  </a:lnTo>
                  <a:lnTo>
                    <a:pt x="372579" y="1151890"/>
                  </a:lnTo>
                  <a:lnTo>
                    <a:pt x="380276" y="1151890"/>
                  </a:lnTo>
                  <a:lnTo>
                    <a:pt x="382460" y="1152639"/>
                  </a:lnTo>
                  <a:lnTo>
                    <a:pt x="385470" y="1155649"/>
                  </a:lnTo>
                  <a:lnTo>
                    <a:pt x="386232" y="1157668"/>
                  </a:lnTo>
                  <a:lnTo>
                    <a:pt x="386232" y="1163193"/>
                  </a:lnTo>
                  <a:lnTo>
                    <a:pt x="384810" y="1166126"/>
                  </a:lnTo>
                  <a:lnTo>
                    <a:pt x="381952" y="1168971"/>
                  </a:lnTo>
                  <a:lnTo>
                    <a:pt x="379272" y="1171816"/>
                  </a:lnTo>
                  <a:lnTo>
                    <a:pt x="375678" y="1175169"/>
                  </a:lnTo>
                  <a:lnTo>
                    <a:pt x="371144" y="1179029"/>
                  </a:lnTo>
                  <a:lnTo>
                    <a:pt x="365125" y="1184376"/>
                  </a:lnTo>
                  <a:lnTo>
                    <a:pt x="345020" y="1213789"/>
                  </a:lnTo>
                  <a:lnTo>
                    <a:pt x="345097" y="1227696"/>
                  </a:lnTo>
                  <a:lnTo>
                    <a:pt x="345262" y="1229029"/>
                  </a:lnTo>
                  <a:lnTo>
                    <a:pt x="417385" y="1229029"/>
                  </a:lnTo>
                  <a:lnTo>
                    <a:pt x="417385" y="1206169"/>
                  </a:lnTo>
                  <a:close/>
                </a:path>
                <a:path w="5258434" h="3655059">
                  <a:moveTo>
                    <a:pt x="552234" y="2360980"/>
                  </a:moveTo>
                  <a:lnTo>
                    <a:pt x="468045" y="2360980"/>
                  </a:lnTo>
                  <a:lnTo>
                    <a:pt x="468045" y="2319007"/>
                  </a:lnTo>
                  <a:lnTo>
                    <a:pt x="537654" y="2319007"/>
                  </a:lnTo>
                  <a:lnTo>
                    <a:pt x="537654" y="2286851"/>
                  </a:lnTo>
                  <a:lnTo>
                    <a:pt x="468045" y="2286851"/>
                  </a:lnTo>
                  <a:lnTo>
                    <a:pt x="468045" y="2252662"/>
                  </a:lnTo>
                  <a:lnTo>
                    <a:pt x="546455" y="2252662"/>
                  </a:lnTo>
                  <a:lnTo>
                    <a:pt x="546455" y="2219744"/>
                  </a:lnTo>
                  <a:lnTo>
                    <a:pt x="428840" y="2219744"/>
                  </a:lnTo>
                  <a:lnTo>
                    <a:pt x="428840" y="2393899"/>
                  </a:lnTo>
                  <a:lnTo>
                    <a:pt x="552234" y="2393899"/>
                  </a:lnTo>
                  <a:lnTo>
                    <a:pt x="552234" y="2360980"/>
                  </a:lnTo>
                  <a:close/>
                </a:path>
                <a:path w="5258434" h="3655059">
                  <a:moveTo>
                    <a:pt x="623836" y="1214208"/>
                  </a:moveTo>
                  <a:lnTo>
                    <a:pt x="498182" y="1214208"/>
                  </a:lnTo>
                  <a:lnTo>
                    <a:pt x="498182" y="1245374"/>
                  </a:lnTo>
                  <a:lnTo>
                    <a:pt x="623836" y="1245374"/>
                  </a:lnTo>
                  <a:lnTo>
                    <a:pt x="623836" y="1214208"/>
                  </a:lnTo>
                  <a:close/>
                </a:path>
                <a:path w="5258434" h="3655059">
                  <a:moveTo>
                    <a:pt x="715441" y="2219744"/>
                  </a:moveTo>
                  <a:lnTo>
                    <a:pt x="571195" y="2219744"/>
                  </a:lnTo>
                  <a:lnTo>
                    <a:pt x="571195" y="2253170"/>
                  </a:lnTo>
                  <a:lnTo>
                    <a:pt x="623709" y="2253170"/>
                  </a:lnTo>
                  <a:lnTo>
                    <a:pt x="623709" y="2393899"/>
                  </a:lnTo>
                  <a:lnTo>
                    <a:pt x="662914" y="2393899"/>
                  </a:lnTo>
                  <a:lnTo>
                    <a:pt x="662914" y="2253170"/>
                  </a:lnTo>
                  <a:lnTo>
                    <a:pt x="715441" y="2253170"/>
                  </a:lnTo>
                  <a:lnTo>
                    <a:pt x="715441" y="2219744"/>
                  </a:lnTo>
                  <a:close/>
                </a:path>
                <a:path w="5258434" h="3655059">
                  <a:moveTo>
                    <a:pt x="809612" y="1130769"/>
                  </a:moveTo>
                  <a:lnTo>
                    <a:pt x="770407" y="1130769"/>
                  </a:lnTo>
                  <a:lnTo>
                    <a:pt x="770407" y="1255420"/>
                  </a:lnTo>
                  <a:lnTo>
                    <a:pt x="768311" y="1263294"/>
                  </a:lnTo>
                  <a:lnTo>
                    <a:pt x="759929" y="1272679"/>
                  </a:lnTo>
                  <a:lnTo>
                    <a:pt x="753059" y="1275016"/>
                  </a:lnTo>
                  <a:lnTo>
                    <a:pt x="736981" y="1275016"/>
                  </a:lnTo>
                  <a:lnTo>
                    <a:pt x="730948" y="1273937"/>
                  </a:lnTo>
                  <a:lnTo>
                    <a:pt x="719899" y="1269580"/>
                  </a:lnTo>
                  <a:lnTo>
                    <a:pt x="714705" y="1267066"/>
                  </a:lnTo>
                  <a:lnTo>
                    <a:pt x="709841" y="1264221"/>
                  </a:lnTo>
                  <a:lnTo>
                    <a:pt x="696772" y="1294625"/>
                  </a:lnTo>
                  <a:lnTo>
                    <a:pt x="738289" y="1308188"/>
                  </a:lnTo>
                  <a:lnTo>
                    <a:pt x="746531" y="1308442"/>
                  </a:lnTo>
                  <a:lnTo>
                    <a:pt x="755421" y="1308150"/>
                  </a:lnTo>
                  <a:lnTo>
                    <a:pt x="791845" y="1295882"/>
                  </a:lnTo>
                  <a:lnTo>
                    <a:pt x="805484" y="1275016"/>
                  </a:lnTo>
                  <a:lnTo>
                    <a:pt x="806589" y="1270495"/>
                  </a:lnTo>
                  <a:lnTo>
                    <a:pt x="808609" y="1262964"/>
                  </a:lnTo>
                  <a:lnTo>
                    <a:pt x="809548" y="1255420"/>
                  </a:lnTo>
                  <a:lnTo>
                    <a:pt x="809612" y="1130769"/>
                  </a:lnTo>
                  <a:close/>
                </a:path>
                <a:path w="5258434" h="3655059">
                  <a:moveTo>
                    <a:pt x="869048" y="2360980"/>
                  </a:moveTo>
                  <a:lnTo>
                    <a:pt x="784860" y="2360980"/>
                  </a:lnTo>
                  <a:lnTo>
                    <a:pt x="784860" y="2319007"/>
                  </a:lnTo>
                  <a:lnTo>
                    <a:pt x="854468" y="2319007"/>
                  </a:lnTo>
                  <a:lnTo>
                    <a:pt x="854468" y="2286851"/>
                  </a:lnTo>
                  <a:lnTo>
                    <a:pt x="784860" y="2286851"/>
                  </a:lnTo>
                  <a:lnTo>
                    <a:pt x="784860" y="2252662"/>
                  </a:lnTo>
                  <a:lnTo>
                    <a:pt x="863269" y="2252662"/>
                  </a:lnTo>
                  <a:lnTo>
                    <a:pt x="863269" y="2219744"/>
                  </a:lnTo>
                  <a:lnTo>
                    <a:pt x="745655" y="2219744"/>
                  </a:lnTo>
                  <a:lnTo>
                    <a:pt x="745655" y="2393899"/>
                  </a:lnTo>
                  <a:lnTo>
                    <a:pt x="869048" y="2393899"/>
                  </a:lnTo>
                  <a:lnTo>
                    <a:pt x="869048" y="2360980"/>
                  </a:lnTo>
                  <a:close/>
                </a:path>
                <a:path w="5258434" h="3655059">
                  <a:moveTo>
                    <a:pt x="967752" y="1237081"/>
                  </a:moveTo>
                  <a:lnTo>
                    <a:pt x="967003" y="1225511"/>
                  </a:lnTo>
                  <a:lnTo>
                    <a:pt x="966736" y="1221384"/>
                  </a:lnTo>
                  <a:lnTo>
                    <a:pt x="963663" y="1207731"/>
                  </a:lnTo>
                  <a:lnTo>
                    <a:pt x="932129" y="1173556"/>
                  </a:lnTo>
                  <a:lnTo>
                    <a:pt x="931570" y="1173403"/>
                  </a:lnTo>
                  <a:lnTo>
                    <a:pt x="931570" y="1225511"/>
                  </a:lnTo>
                  <a:lnTo>
                    <a:pt x="882053" y="1225511"/>
                  </a:lnTo>
                  <a:lnTo>
                    <a:pt x="896632" y="1202397"/>
                  </a:lnTo>
                  <a:lnTo>
                    <a:pt x="899655" y="1200886"/>
                  </a:lnTo>
                  <a:lnTo>
                    <a:pt x="903249" y="1200137"/>
                  </a:lnTo>
                  <a:lnTo>
                    <a:pt x="911796" y="1200137"/>
                  </a:lnTo>
                  <a:lnTo>
                    <a:pt x="915403" y="1200886"/>
                  </a:lnTo>
                  <a:lnTo>
                    <a:pt x="918248" y="1202397"/>
                  </a:lnTo>
                  <a:lnTo>
                    <a:pt x="921258" y="1203909"/>
                  </a:lnTo>
                  <a:lnTo>
                    <a:pt x="923696" y="1205826"/>
                  </a:lnTo>
                  <a:lnTo>
                    <a:pt x="925537" y="1208176"/>
                  </a:lnTo>
                  <a:lnTo>
                    <a:pt x="927544" y="1210525"/>
                  </a:lnTo>
                  <a:lnTo>
                    <a:pt x="928966" y="1213205"/>
                  </a:lnTo>
                  <a:lnTo>
                    <a:pt x="929805" y="1216215"/>
                  </a:lnTo>
                  <a:lnTo>
                    <a:pt x="930808" y="1219238"/>
                  </a:lnTo>
                  <a:lnTo>
                    <a:pt x="931392" y="1222336"/>
                  </a:lnTo>
                  <a:lnTo>
                    <a:pt x="931570" y="1225511"/>
                  </a:lnTo>
                  <a:lnTo>
                    <a:pt x="931570" y="1173403"/>
                  </a:lnTo>
                  <a:lnTo>
                    <a:pt x="920267" y="1170305"/>
                  </a:lnTo>
                  <a:lnTo>
                    <a:pt x="906932" y="1169225"/>
                  </a:lnTo>
                  <a:lnTo>
                    <a:pt x="898893" y="1169225"/>
                  </a:lnTo>
                  <a:lnTo>
                    <a:pt x="863206" y="1187069"/>
                  </a:lnTo>
                  <a:lnTo>
                    <a:pt x="844931" y="1223378"/>
                  </a:lnTo>
                  <a:lnTo>
                    <a:pt x="843673" y="1241679"/>
                  </a:lnTo>
                  <a:lnTo>
                    <a:pt x="843864" y="1247000"/>
                  </a:lnTo>
                  <a:lnTo>
                    <a:pt x="860450" y="1288846"/>
                  </a:lnTo>
                  <a:lnTo>
                    <a:pt x="896759" y="1307122"/>
                  </a:lnTo>
                  <a:lnTo>
                    <a:pt x="913472" y="1308442"/>
                  </a:lnTo>
                  <a:lnTo>
                    <a:pt x="918159" y="1308442"/>
                  </a:lnTo>
                  <a:lnTo>
                    <a:pt x="922858" y="1308188"/>
                  </a:lnTo>
                  <a:lnTo>
                    <a:pt x="932230" y="1307185"/>
                  </a:lnTo>
                  <a:lnTo>
                    <a:pt x="936586" y="1306512"/>
                  </a:lnTo>
                  <a:lnTo>
                    <a:pt x="940612" y="1305687"/>
                  </a:lnTo>
                  <a:lnTo>
                    <a:pt x="944803" y="1305013"/>
                  </a:lnTo>
                  <a:lnTo>
                    <a:pt x="948563" y="1304175"/>
                  </a:lnTo>
                  <a:lnTo>
                    <a:pt x="955268" y="1302169"/>
                  </a:lnTo>
                  <a:lnTo>
                    <a:pt x="957948" y="1301153"/>
                  </a:lnTo>
                  <a:lnTo>
                    <a:pt x="959967" y="1300149"/>
                  </a:lnTo>
                  <a:lnTo>
                    <a:pt x="956017" y="1276273"/>
                  </a:lnTo>
                  <a:lnTo>
                    <a:pt x="954938" y="1269746"/>
                  </a:lnTo>
                  <a:lnTo>
                    <a:pt x="925360" y="1276273"/>
                  </a:lnTo>
                  <a:lnTo>
                    <a:pt x="918502" y="1276273"/>
                  </a:lnTo>
                  <a:lnTo>
                    <a:pt x="882891" y="1258849"/>
                  </a:lnTo>
                  <a:lnTo>
                    <a:pt x="882053" y="1251153"/>
                  </a:lnTo>
                  <a:lnTo>
                    <a:pt x="967003" y="1251153"/>
                  </a:lnTo>
                  <a:lnTo>
                    <a:pt x="967333" y="1246873"/>
                  </a:lnTo>
                  <a:lnTo>
                    <a:pt x="967663" y="1241679"/>
                  </a:lnTo>
                  <a:lnTo>
                    <a:pt x="967752" y="1237081"/>
                  </a:lnTo>
                  <a:close/>
                </a:path>
                <a:path w="5258434" h="3655059">
                  <a:moveTo>
                    <a:pt x="1040803" y="2384348"/>
                  </a:moveTo>
                  <a:lnTo>
                    <a:pt x="1033360" y="2362733"/>
                  </a:lnTo>
                  <a:lnTo>
                    <a:pt x="1029995" y="2352941"/>
                  </a:lnTo>
                  <a:lnTo>
                    <a:pt x="1027811" y="2353945"/>
                  </a:lnTo>
                  <a:lnTo>
                    <a:pt x="991717" y="2362733"/>
                  </a:lnTo>
                  <a:lnTo>
                    <a:pt x="976972" y="2362733"/>
                  </a:lnTo>
                  <a:lnTo>
                    <a:pt x="943457" y="2341372"/>
                  </a:lnTo>
                  <a:lnTo>
                    <a:pt x="936256" y="2313990"/>
                  </a:lnTo>
                  <a:lnTo>
                    <a:pt x="936256" y="2305939"/>
                  </a:lnTo>
                  <a:lnTo>
                    <a:pt x="946480" y="2267572"/>
                  </a:lnTo>
                  <a:lnTo>
                    <a:pt x="977976" y="2250402"/>
                  </a:lnTo>
                  <a:lnTo>
                    <a:pt x="993051" y="2250402"/>
                  </a:lnTo>
                  <a:lnTo>
                    <a:pt x="1001090" y="2251405"/>
                  </a:lnTo>
                  <a:lnTo>
                    <a:pt x="1015339" y="2255431"/>
                  </a:lnTo>
                  <a:lnTo>
                    <a:pt x="1021613" y="2257856"/>
                  </a:lnTo>
                  <a:lnTo>
                    <a:pt x="1026972" y="2260714"/>
                  </a:lnTo>
                  <a:lnTo>
                    <a:pt x="1030655" y="2250402"/>
                  </a:lnTo>
                  <a:lnTo>
                    <a:pt x="1038288" y="2229040"/>
                  </a:lnTo>
                  <a:lnTo>
                    <a:pt x="1036942" y="2228202"/>
                  </a:lnTo>
                  <a:lnTo>
                    <a:pt x="1034770" y="2227034"/>
                  </a:lnTo>
                  <a:lnTo>
                    <a:pt x="1028738" y="2224024"/>
                  </a:lnTo>
                  <a:lnTo>
                    <a:pt x="1024966" y="2222589"/>
                  </a:lnTo>
                  <a:lnTo>
                    <a:pt x="1020445" y="2221255"/>
                  </a:lnTo>
                  <a:lnTo>
                    <a:pt x="1015923" y="2219744"/>
                  </a:lnTo>
                  <a:lnTo>
                    <a:pt x="1010640" y="2218486"/>
                  </a:lnTo>
                  <a:lnTo>
                    <a:pt x="1004608" y="2217483"/>
                  </a:lnTo>
                  <a:lnTo>
                    <a:pt x="998575" y="2216315"/>
                  </a:lnTo>
                  <a:lnTo>
                    <a:pt x="991882" y="2215731"/>
                  </a:lnTo>
                  <a:lnTo>
                    <a:pt x="984504" y="2215731"/>
                  </a:lnTo>
                  <a:lnTo>
                    <a:pt x="941184" y="2225129"/>
                  </a:lnTo>
                  <a:lnTo>
                    <a:pt x="910374" y="2252548"/>
                  </a:lnTo>
                  <a:lnTo>
                    <a:pt x="895972" y="2296185"/>
                  </a:lnTo>
                  <a:lnTo>
                    <a:pt x="895553" y="2306701"/>
                  </a:lnTo>
                  <a:lnTo>
                    <a:pt x="896924" y="2327198"/>
                  </a:lnTo>
                  <a:lnTo>
                    <a:pt x="917663" y="2373795"/>
                  </a:lnTo>
                  <a:lnTo>
                    <a:pt x="962520" y="2395944"/>
                  </a:lnTo>
                  <a:lnTo>
                    <a:pt x="982497" y="2397417"/>
                  </a:lnTo>
                  <a:lnTo>
                    <a:pt x="992124" y="2397163"/>
                  </a:lnTo>
                  <a:lnTo>
                    <a:pt x="1035265" y="2387701"/>
                  </a:lnTo>
                  <a:lnTo>
                    <a:pt x="1040803" y="2384348"/>
                  </a:lnTo>
                  <a:close/>
                </a:path>
                <a:path w="5258434" h="3655059">
                  <a:moveTo>
                    <a:pt x="1088123" y="1301153"/>
                  </a:moveTo>
                  <a:lnTo>
                    <a:pt x="1083614" y="1276273"/>
                  </a:lnTo>
                  <a:lnTo>
                    <a:pt x="1082840" y="1272006"/>
                  </a:lnTo>
                  <a:lnTo>
                    <a:pt x="1079322" y="1273352"/>
                  </a:lnTo>
                  <a:lnTo>
                    <a:pt x="1075385" y="1274432"/>
                  </a:lnTo>
                  <a:lnTo>
                    <a:pt x="1071029" y="1275270"/>
                  </a:lnTo>
                  <a:lnTo>
                    <a:pt x="1066838" y="1275943"/>
                  </a:lnTo>
                  <a:lnTo>
                    <a:pt x="1062736" y="1276273"/>
                  </a:lnTo>
                  <a:lnTo>
                    <a:pt x="1050340" y="1276273"/>
                  </a:lnTo>
                  <a:lnTo>
                    <a:pt x="1044727" y="1273937"/>
                  </a:lnTo>
                  <a:lnTo>
                    <a:pt x="1041882" y="1269238"/>
                  </a:lnTo>
                  <a:lnTo>
                    <a:pt x="1039202" y="1264551"/>
                  </a:lnTo>
                  <a:lnTo>
                    <a:pt x="1037856" y="1258265"/>
                  </a:lnTo>
                  <a:lnTo>
                    <a:pt x="1037856" y="1203909"/>
                  </a:lnTo>
                  <a:lnTo>
                    <a:pt x="1082840" y="1203909"/>
                  </a:lnTo>
                  <a:lnTo>
                    <a:pt x="1082840" y="1172743"/>
                  </a:lnTo>
                  <a:lnTo>
                    <a:pt x="1037856" y="1172743"/>
                  </a:lnTo>
                  <a:lnTo>
                    <a:pt x="1037856" y="1133792"/>
                  </a:lnTo>
                  <a:lnTo>
                    <a:pt x="1000417" y="1139825"/>
                  </a:lnTo>
                  <a:lnTo>
                    <a:pt x="1000417" y="1259446"/>
                  </a:lnTo>
                  <a:lnTo>
                    <a:pt x="1001166" y="1267231"/>
                  </a:lnTo>
                  <a:lnTo>
                    <a:pt x="1020610" y="1301076"/>
                  </a:lnTo>
                  <a:lnTo>
                    <a:pt x="1052690" y="1307947"/>
                  </a:lnTo>
                  <a:lnTo>
                    <a:pt x="1060729" y="1307947"/>
                  </a:lnTo>
                  <a:lnTo>
                    <a:pt x="1067511" y="1307274"/>
                  </a:lnTo>
                  <a:lnTo>
                    <a:pt x="1078560" y="1304594"/>
                  </a:lnTo>
                  <a:lnTo>
                    <a:pt x="1083602" y="1302994"/>
                  </a:lnTo>
                  <a:lnTo>
                    <a:pt x="1088123" y="1301153"/>
                  </a:lnTo>
                  <a:close/>
                </a:path>
                <a:path w="5258434" h="3655059">
                  <a:moveTo>
                    <a:pt x="1215313" y="2219744"/>
                  </a:moveTo>
                  <a:lnTo>
                    <a:pt x="1176108" y="2219744"/>
                  </a:lnTo>
                  <a:lnTo>
                    <a:pt x="1176108" y="2286343"/>
                  </a:lnTo>
                  <a:lnTo>
                    <a:pt x="1110272" y="2286343"/>
                  </a:lnTo>
                  <a:lnTo>
                    <a:pt x="1110272" y="2219744"/>
                  </a:lnTo>
                  <a:lnTo>
                    <a:pt x="1071067" y="2219744"/>
                  </a:lnTo>
                  <a:lnTo>
                    <a:pt x="1071067" y="2393899"/>
                  </a:lnTo>
                  <a:lnTo>
                    <a:pt x="1110272" y="2393899"/>
                  </a:lnTo>
                  <a:lnTo>
                    <a:pt x="1110272" y="2320010"/>
                  </a:lnTo>
                  <a:lnTo>
                    <a:pt x="1176108" y="2320010"/>
                  </a:lnTo>
                  <a:lnTo>
                    <a:pt x="1176108" y="2393899"/>
                  </a:lnTo>
                  <a:lnTo>
                    <a:pt x="1215313" y="2393899"/>
                  </a:lnTo>
                  <a:lnTo>
                    <a:pt x="1215313" y="2320010"/>
                  </a:lnTo>
                  <a:lnTo>
                    <a:pt x="1215313" y="2286343"/>
                  </a:lnTo>
                  <a:lnTo>
                    <a:pt x="1215313" y="2219744"/>
                  </a:lnTo>
                  <a:close/>
                </a:path>
                <a:path w="5258434" h="3655059">
                  <a:moveTo>
                    <a:pt x="3659708" y="3517798"/>
                  </a:moveTo>
                  <a:lnTo>
                    <a:pt x="3551644" y="3472307"/>
                  </a:lnTo>
                  <a:lnTo>
                    <a:pt x="3541839" y="3502710"/>
                  </a:lnTo>
                  <a:lnTo>
                    <a:pt x="3620744" y="3533368"/>
                  </a:lnTo>
                  <a:lnTo>
                    <a:pt x="3541839" y="3564026"/>
                  </a:lnTo>
                  <a:lnTo>
                    <a:pt x="3551644" y="3594443"/>
                  </a:lnTo>
                  <a:lnTo>
                    <a:pt x="3659708" y="3548951"/>
                  </a:lnTo>
                  <a:lnTo>
                    <a:pt x="3659708" y="3517798"/>
                  </a:lnTo>
                  <a:close/>
                </a:path>
                <a:path w="5258434" h="3655059">
                  <a:moveTo>
                    <a:pt x="3659708" y="104279"/>
                  </a:moveTo>
                  <a:lnTo>
                    <a:pt x="3551644" y="58801"/>
                  </a:lnTo>
                  <a:lnTo>
                    <a:pt x="3541839" y="89204"/>
                  </a:lnTo>
                  <a:lnTo>
                    <a:pt x="3620744" y="119862"/>
                  </a:lnTo>
                  <a:lnTo>
                    <a:pt x="3541839" y="150520"/>
                  </a:lnTo>
                  <a:lnTo>
                    <a:pt x="3551644" y="180936"/>
                  </a:lnTo>
                  <a:lnTo>
                    <a:pt x="3659708" y="135445"/>
                  </a:lnTo>
                  <a:lnTo>
                    <a:pt x="3659708" y="104279"/>
                  </a:lnTo>
                  <a:close/>
                </a:path>
                <a:path w="5258434" h="3655059">
                  <a:moveTo>
                    <a:pt x="3844048" y="3434359"/>
                  </a:moveTo>
                  <a:lnTo>
                    <a:pt x="3817924" y="3434359"/>
                  </a:lnTo>
                  <a:lnTo>
                    <a:pt x="3814229" y="3438207"/>
                  </a:lnTo>
                  <a:lnTo>
                    <a:pt x="3810050" y="3441903"/>
                  </a:lnTo>
                  <a:lnTo>
                    <a:pt x="3775443" y="3463760"/>
                  </a:lnTo>
                  <a:lnTo>
                    <a:pt x="3760368" y="3470541"/>
                  </a:lnTo>
                  <a:lnTo>
                    <a:pt x="3771684" y="3499447"/>
                  </a:lnTo>
                  <a:lnTo>
                    <a:pt x="3806609" y="3483114"/>
                  </a:lnTo>
                  <a:lnTo>
                    <a:pt x="3806609" y="3608514"/>
                  </a:lnTo>
                  <a:lnTo>
                    <a:pt x="3844048" y="3608514"/>
                  </a:lnTo>
                  <a:lnTo>
                    <a:pt x="3844048" y="3483114"/>
                  </a:lnTo>
                  <a:lnTo>
                    <a:pt x="3844048" y="3434359"/>
                  </a:lnTo>
                  <a:close/>
                </a:path>
                <a:path w="5258434" h="3655059">
                  <a:moveTo>
                    <a:pt x="3844048" y="20853"/>
                  </a:moveTo>
                  <a:lnTo>
                    <a:pt x="3817924" y="20853"/>
                  </a:lnTo>
                  <a:lnTo>
                    <a:pt x="3814229" y="24701"/>
                  </a:lnTo>
                  <a:lnTo>
                    <a:pt x="3810050" y="28384"/>
                  </a:lnTo>
                  <a:lnTo>
                    <a:pt x="3775443" y="50253"/>
                  </a:lnTo>
                  <a:lnTo>
                    <a:pt x="3760368" y="57035"/>
                  </a:lnTo>
                  <a:lnTo>
                    <a:pt x="3771684" y="85940"/>
                  </a:lnTo>
                  <a:lnTo>
                    <a:pt x="3806609" y="69608"/>
                  </a:lnTo>
                  <a:lnTo>
                    <a:pt x="3806609" y="195008"/>
                  </a:lnTo>
                  <a:lnTo>
                    <a:pt x="3844048" y="195008"/>
                  </a:lnTo>
                  <a:lnTo>
                    <a:pt x="3844048" y="69608"/>
                  </a:lnTo>
                  <a:lnTo>
                    <a:pt x="3844048" y="20853"/>
                  </a:lnTo>
                  <a:close/>
                </a:path>
                <a:path w="5258434" h="3655059">
                  <a:moveTo>
                    <a:pt x="4023322" y="20599"/>
                  </a:moveTo>
                  <a:lnTo>
                    <a:pt x="3901440" y="20599"/>
                  </a:lnTo>
                  <a:lnTo>
                    <a:pt x="3901440" y="52514"/>
                  </a:lnTo>
                  <a:lnTo>
                    <a:pt x="3977081" y="52514"/>
                  </a:lnTo>
                  <a:lnTo>
                    <a:pt x="3972699" y="58966"/>
                  </a:lnTo>
                  <a:lnTo>
                    <a:pt x="3951579" y="99326"/>
                  </a:lnTo>
                  <a:lnTo>
                    <a:pt x="3937876" y="137147"/>
                  </a:lnTo>
                  <a:lnTo>
                    <a:pt x="3928643" y="176276"/>
                  </a:lnTo>
                  <a:lnTo>
                    <a:pt x="3926319" y="195008"/>
                  </a:lnTo>
                  <a:lnTo>
                    <a:pt x="3964267" y="195008"/>
                  </a:lnTo>
                  <a:lnTo>
                    <a:pt x="3965321" y="183692"/>
                  </a:lnTo>
                  <a:lnTo>
                    <a:pt x="3966972" y="172389"/>
                  </a:lnTo>
                  <a:lnTo>
                    <a:pt x="3979100" y="127901"/>
                  </a:lnTo>
                  <a:lnTo>
                    <a:pt x="3996118" y="88760"/>
                  </a:lnTo>
                  <a:lnTo>
                    <a:pt x="4019232" y="52514"/>
                  </a:lnTo>
                  <a:lnTo>
                    <a:pt x="4023322" y="47739"/>
                  </a:lnTo>
                  <a:lnTo>
                    <a:pt x="4023322" y="20599"/>
                  </a:lnTo>
                  <a:close/>
                </a:path>
                <a:path w="5258434" h="3655059">
                  <a:moveTo>
                    <a:pt x="4024833" y="3521062"/>
                  </a:moveTo>
                  <a:lnTo>
                    <a:pt x="4020604" y="3482352"/>
                  </a:lnTo>
                  <a:lnTo>
                    <a:pt x="3998899" y="3443630"/>
                  </a:lnTo>
                  <a:lnTo>
                    <a:pt x="3986631" y="3435680"/>
                  </a:lnTo>
                  <a:lnTo>
                    <a:pt x="3986631" y="3529774"/>
                  </a:lnTo>
                  <a:lnTo>
                    <a:pt x="3986212" y="3537724"/>
                  </a:lnTo>
                  <a:lnTo>
                    <a:pt x="3970629" y="3578441"/>
                  </a:lnTo>
                  <a:lnTo>
                    <a:pt x="3966692" y="3579863"/>
                  </a:lnTo>
                  <a:lnTo>
                    <a:pt x="3957320" y="3579863"/>
                  </a:lnTo>
                  <a:lnTo>
                    <a:pt x="3937800" y="3537724"/>
                  </a:lnTo>
                  <a:lnTo>
                    <a:pt x="3937381" y="3529774"/>
                  </a:lnTo>
                  <a:lnTo>
                    <a:pt x="3937482" y="3510445"/>
                  </a:lnTo>
                  <a:lnTo>
                    <a:pt x="3947185" y="3469627"/>
                  </a:lnTo>
                  <a:lnTo>
                    <a:pt x="3957320" y="3462502"/>
                  </a:lnTo>
                  <a:lnTo>
                    <a:pt x="3966692" y="3462502"/>
                  </a:lnTo>
                  <a:lnTo>
                    <a:pt x="3986212" y="3504476"/>
                  </a:lnTo>
                  <a:lnTo>
                    <a:pt x="3986631" y="3529774"/>
                  </a:lnTo>
                  <a:lnTo>
                    <a:pt x="3986631" y="3435680"/>
                  </a:lnTo>
                  <a:lnTo>
                    <a:pt x="3975900" y="3431819"/>
                  </a:lnTo>
                  <a:lnTo>
                    <a:pt x="3962006" y="3430333"/>
                  </a:lnTo>
                  <a:lnTo>
                    <a:pt x="3955021" y="3430714"/>
                  </a:lnTo>
                  <a:lnTo>
                    <a:pt x="3920617" y="3448532"/>
                  </a:lnTo>
                  <a:lnTo>
                    <a:pt x="3901579" y="3491090"/>
                  </a:lnTo>
                  <a:lnTo>
                    <a:pt x="3899179" y="3521062"/>
                  </a:lnTo>
                  <a:lnTo>
                    <a:pt x="3900220" y="3541776"/>
                  </a:lnTo>
                  <a:lnTo>
                    <a:pt x="3915765" y="3588664"/>
                  </a:lnTo>
                  <a:lnTo>
                    <a:pt x="3948087" y="3610572"/>
                  </a:lnTo>
                  <a:lnTo>
                    <a:pt x="3962006" y="3612032"/>
                  </a:lnTo>
                  <a:lnTo>
                    <a:pt x="3975900" y="3610572"/>
                  </a:lnTo>
                  <a:lnTo>
                    <a:pt x="4007993" y="3588664"/>
                  </a:lnTo>
                  <a:lnTo>
                    <a:pt x="4023779" y="3541776"/>
                  </a:lnTo>
                  <a:lnTo>
                    <a:pt x="4024833" y="3521062"/>
                  </a:lnTo>
                  <a:close/>
                </a:path>
                <a:path w="5258434" h="3655059">
                  <a:moveTo>
                    <a:pt x="4280052" y="3608514"/>
                  </a:moveTo>
                  <a:lnTo>
                    <a:pt x="4278007" y="3568649"/>
                  </a:lnTo>
                  <a:lnTo>
                    <a:pt x="4276026" y="3542169"/>
                  </a:lnTo>
                  <a:lnTo>
                    <a:pt x="4275277" y="3532111"/>
                  </a:lnTo>
                  <a:lnTo>
                    <a:pt x="4274642" y="3524326"/>
                  </a:lnTo>
                  <a:lnTo>
                    <a:pt x="4273867" y="3515588"/>
                  </a:lnTo>
                  <a:lnTo>
                    <a:pt x="4273016" y="3506990"/>
                  </a:lnTo>
                  <a:lnTo>
                    <a:pt x="4272242" y="3498659"/>
                  </a:lnTo>
                  <a:lnTo>
                    <a:pt x="4271442" y="3490772"/>
                  </a:lnTo>
                  <a:lnTo>
                    <a:pt x="4270603" y="3483229"/>
                  </a:lnTo>
                  <a:lnTo>
                    <a:pt x="4269752" y="3476333"/>
                  </a:lnTo>
                  <a:lnTo>
                    <a:pt x="4238079" y="3476333"/>
                  </a:lnTo>
                  <a:lnTo>
                    <a:pt x="4214927" y="3520160"/>
                  </a:lnTo>
                  <a:lnTo>
                    <a:pt x="4199382" y="3554234"/>
                  </a:lnTo>
                  <a:lnTo>
                    <a:pt x="4193971" y="3542169"/>
                  </a:lnTo>
                  <a:lnTo>
                    <a:pt x="4175645" y="3503422"/>
                  </a:lnTo>
                  <a:lnTo>
                    <a:pt x="4160431" y="3476333"/>
                  </a:lnTo>
                  <a:lnTo>
                    <a:pt x="4129265" y="3476333"/>
                  </a:lnTo>
                  <a:lnTo>
                    <a:pt x="4125252" y="3515588"/>
                  </a:lnTo>
                  <a:lnTo>
                    <a:pt x="4120477" y="3577348"/>
                  </a:lnTo>
                  <a:lnTo>
                    <a:pt x="4118965" y="3608514"/>
                  </a:lnTo>
                  <a:lnTo>
                    <a:pt x="4155402" y="3608514"/>
                  </a:lnTo>
                  <a:lnTo>
                    <a:pt x="4155910" y="3592182"/>
                  </a:lnTo>
                  <a:lnTo>
                    <a:pt x="4156240" y="3585807"/>
                  </a:lnTo>
                  <a:lnTo>
                    <a:pt x="4156494" y="3579253"/>
                  </a:lnTo>
                  <a:lnTo>
                    <a:pt x="4156659" y="3572319"/>
                  </a:lnTo>
                  <a:lnTo>
                    <a:pt x="4158132" y="3542169"/>
                  </a:lnTo>
                  <a:lnTo>
                    <a:pt x="4158678" y="3532365"/>
                  </a:lnTo>
                  <a:lnTo>
                    <a:pt x="4186313" y="3592931"/>
                  </a:lnTo>
                  <a:lnTo>
                    <a:pt x="4212196" y="3592931"/>
                  </a:lnTo>
                  <a:lnTo>
                    <a:pt x="4229786" y="3554234"/>
                  </a:lnTo>
                  <a:lnTo>
                    <a:pt x="4239844" y="3532111"/>
                  </a:lnTo>
                  <a:lnTo>
                    <a:pt x="4241355" y="3569563"/>
                  </a:lnTo>
                  <a:lnTo>
                    <a:pt x="4241825" y="3579253"/>
                  </a:lnTo>
                  <a:lnTo>
                    <a:pt x="4242232" y="3588969"/>
                  </a:lnTo>
                  <a:lnTo>
                    <a:pt x="4242574" y="3598722"/>
                  </a:lnTo>
                  <a:lnTo>
                    <a:pt x="4242854" y="3608514"/>
                  </a:lnTo>
                  <a:lnTo>
                    <a:pt x="4280052" y="3608514"/>
                  </a:lnTo>
                  <a:close/>
                </a:path>
                <a:path w="5258434" h="3655059">
                  <a:moveTo>
                    <a:pt x="4280052" y="195008"/>
                  </a:moveTo>
                  <a:lnTo>
                    <a:pt x="4278007" y="155143"/>
                  </a:lnTo>
                  <a:lnTo>
                    <a:pt x="4276026" y="128663"/>
                  </a:lnTo>
                  <a:lnTo>
                    <a:pt x="4275277" y="118605"/>
                  </a:lnTo>
                  <a:lnTo>
                    <a:pt x="4274642" y="110820"/>
                  </a:lnTo>
                  <a:lnTo>
                    <a:pt x="4273867" y="102082"/>
                  </a:lnTo>
                  <a:lnTo>
                    <a:pt x="4273016" y="93472"/>
                  </a:lnTo>
                  <a:lnTo>
                    <a:pt x="4272242" y="85153"/>
                  </a:lnTo>
                  <a:lnTo>
                    <a:pt x="4271442" y="77266"/>
                  </a:lnTo>
                  <a:lnTo>
                    <a:pt x="4270603" y="69710"/>
                  </a:lnTo>
                  <a:lnTo>
                    <a:pt x="4269752" y="62814"/>
                  </a:lnTo>
                  <a:lnTo>
                    <a:pt x="4238079" y="62814"/>
                  </a:lnTo>
                  <a:lnTo>
                    <a:pt x="4214927" y="106654"/>
                  </a:lnTo>
                  <a:lnTo>
                    <a:pt x="4199382" y="140728"/>
                  </a:lnTo>
                  <a:lnTo>
                    <a:pt x="4193971" y="128663"/>
                  </a:lnTo>
                  <a:lnTo>
                    <a:pt x="4175645" y="89916"/>
                  </a:lnTo>
                  <a:lnTo>
                    <a:pt x="4160431" y="62814"/>
                  </a:lnTo>
                  <a:lnTo>
                    <a:pt x="4129265" y="62814"/>
                  </a:lnTo>
                  <a:lnTo>
                    <a:pt x="4125252" y="102082"/>
                  </a:lnTo>
                  <a:lnTo>
                    <a:pt x="4120477" y="163842"/>
                  </a:lnTo>
                  <a:lnTo>
                    <a:pt x="4118965" y="195008"/>
                  </a:lnTo>
                  <a:lnTo>
                    <a:pt x="4155402" y="195008"/>
                  </a:lnTo>
                  <a:lnTo>
                    <a:pt x="4155910" y="178663"/>
                  </a:lnTo>
                  <a:lnTo>
                    <a:pt x="4156240" y="172288"/>
                  </a:lnTo>
                  <a:lnTo>
                    <a:pt x="4156494" y="165747"/>
                  </a:lnTo>
                  <a:lnTo>
                    <a:pt x="4156659" y="158813"/>
                  </a:lnTo>
                  <a:lnTo>
                    <a:pt x="4158132" y="128663"/>
                  </a:lnTo>
                  <a:lnTo>
                    <a:pt x="4158678" y="118859"/>
                  </a:lnTo>
                  <a:lnTo>
                    <a:pt x="4186313" y="179425"/>
                  </a:lnTo>
                  <a:lnTo>
                    <a:pt x="4212196" y="179425"/>
                  </a:lnTo>
                  <a:lnTo>
                    <a:pt x="4229786" y="140728"/>
                  </a:lnTo>
                  <a:lnTo>
                    <a:pt x="4239844" y="118605"/>
                  </a:lnTo>
                  <a:lnTo>
                    <a:pt x="4241355" y="156057"/>
                  </a:lnTo>
                  <a:lnTo>
                    <a:pt x="4241825" y="165747"/>
                  </a:lnTo>
                  <a:lnTo>
                    <a:pt x="4242232" y="175463"/>
                  </a:lnTo>
                  <a:lnTo>
                    <a:pt x="4242574" y="185216"/>
                  </a:lnTo>
                  <a:lnTo>
                    <a:pt x="4242854" y="195008"/>
                  </a:lnTo>
                  <a:lnTo>
                    <a:pt x="4280052" y="195008"/>
                  </a:lnTo>
                  <a:close/>
                </a:path>
                <a:path w="5258434" h="3655059">
                  <a:moveTo>
                    <a:pt x="4440059" y="3476333"/>
                  </a:moveTo>
                  <a:lnTo>
                    <a:pt x="4340796" y="3476333"/>
                  </a:lnTo>
                  <a:lnTo>
                    <a:pt x="4340720" y="3503384"/>
                  </a:lnTo>
                  <a:lnTo>
                    <a:pt x="4340618" y="3506990"/>
                  </a:lnTo>
                  <a:lnTo>
                    <a:pt x="4337278" y="3545941"/>
                  </a:lnTo>
                  <a:lnTo>
                    <a:pt x="4336275" y="3551466"/>
                  </a:lnTo>
                  <a:lnTo>
                    <a:pt x="4302607" y="3579609"/>
                  </a:lnTo>
                  <a:lnTo>
                    <a:pt x="4307624" y="3610775"/>
                  </a:lnTo>
                  <a:lnTo>
                    <a:pt x="4348594" y="3596703"/>
                  </a:lnTo>
                  <a:lnTo>
                    <a:pt x="4353445" y="3593020"/>
                  </a:lnTo>
                  <a:lnTo>
                    <a:pt x="4357382" y="3588905"/>
                  </a:lnTo>
                  <a:lnTo>
                    <a:pt x="4360405" y="3584384"/>
                  </a:lnTo>
                  <a:lnTo>
                    <a:pt x="4363631" y="3579609"/>
                  </a:lnTo>
                  <a:lnTo>
                    <a:pt x="4366184" y="3574669"/>
                  </a:lnTo>
                  <a:lnTo>
                    <a:pt x="4369867" y="3564788"/>
                  </a:lnTo>
                  <a:lnTo>
                    <a:pt x="4371213" y="3559924"/>
                  </a:lnTo>
                  <a:lnTo>
                    <a:pt x="4372216" y="3554730"/>
                  </a:lnTo>
                  <a:lnTo>
                    <a:pt x="4373384" y="3549535"/>
                  </a:lnTo>
                  <a:lnTo>
                    <a:pt x="4374312" y="3544265"/>
                  </a:lnTo>
                  <a:lnTo>
                    <a:pt x="4375645" y="3533368"/>
                  </a:lnTo>
                  <a:lnTo>
                    <a:pt x="4376064" y="3527933"/>
                  </a:lnTo>
                  <a:lnTo>
                    <a:pt x="4376242" y="3522395"/>
                  </a:lnTo>
                  <a:lnTo>
                    <a:pt x="4376610" y="3516122"/>
                  </a:lnTo>
                  <a:lnTo>
                    <a:pt x="4376826" y="3511842"/>
                  </a:lnTo>
                  <a:lnTo>
                    <a:pt x="4376991" y="3506990"/>
                  </a:lnTo>
                  <a:lnTo>
                    <a:pt x="4402620" y="3506990"/>
                  </a:lnTo>
                  <a:lnTo>
                    <a:pt x="4402620" y="3608514"/>
                  </a:lnTo>
                  <a:lnTo>
                    <a:pt x="4440059" y="3608514"/>
                  </a:lnTo>
                  <a:lnTo>
                    <a:pt x="4440059" y="3506990"/>
                  </a:lnTo>
                  <a:lnTo>
                    <a:pt x="4440059" y="3476333"/>
                  </a:lnTo>
                  <a:close/>
                </a:path>
                <a:path w="5258434" h="3655059">
                  <a:moveTo>
                    <a:pt x="4440059" y="62814"/>
                  </a:moveTo>
                  <a:lnTo>
                    <a:pt x="4340796" y="62814"/>
                  </a:lnTo>
                  <a:lnTo>
                    <a:pt x="4340720" y="89877"/>
                  </a:lnTo>
                  <a:lnTo>
                    <a:pt x="4340618" y="93472"/>
                  </a:lnTo>
                  <a:lnTo>
                    <a:pt x="4337278" y="132435"/>
                  </a:lnTo>
                  <a:lnTo>
                    <a:pt x="4336275" y="137960"/>
                  </a:lnTo>
                  <a:lnTo>
                    <a:pt x="4302607" y="166103"/>
                  </a:lnTo>
                  <a:lnTo>
                    <a:pt x="4307624" y="197269"/>
                  </a:lnTo>
                  <a:lnTo>
                    <a:pt x="4348594" y="183197"/>
                  </a:lnTo>
                  <a:lnTo>
                    <a:pt x="4353445" y="179501"/>
                  </a:lnTo>
                  <a:lnTo>
                    <a:pt x="4357382" y="175399"/>
                  </a:lnTo>
                  <a:lnTo>
                    <a:pt x="4360405" y="170878"/>
                  </a:lnTo>
                  <a:lnTo>
                    <a:pt x="4363631" y="166103"/>
                  </a:lnTo>
                  <a:lnTo>
                    <a:pt x="4366184" y="161163"/>
                  </a:lnTo>
                  <a:lnTo>
                    <a:pt x="4369867" y="151282"/>
                  </a:lnTo>
                  <a:lnTo>
                    <a:pt x="4371213" y="146418"/>
                  </a:lnTo>
                  <a:lnTo>
                    <a:pt x="4372216" y="141224"/>
                  </a:lnTo>
                  <a:lnTo>
                    <a:pt x="4373384" y="136029"/>
                  </a:lnTo>
                  <a:lnTo>
                    <a:pt x="4374312" y="130759"/>
                  </a:lnTo>
                  <a:lnTo>
                    <a:pt x="4375645" y="119862"/>
                  </a:lnTo>
                  <a:lnTo>
                    <a:pt x="4376064" y="114414"/>
                  </a:lnTo>
                  <a:lnTo>
                    <a:pt x="4376242" y="108889"/>
                  </a:lnTo>
                  <a:lnTo>
                    <a:pt x="4376610" y="102603"/>
                  </a:lnTo>
                  <a:lnTo>
                    <a:pt x="4376826" y="98336"/>
                  </a:lnTo>
                  <a:lnTo>
                    <a:pt x="4376991" y="93472"/>
                  </a:lnTo>
                  <a:lnTo>
                    <a:pt x="4402620" y="93472"/>
                  </a:lnTo>
                  <a:lnTo>
                    <a:pt x="4402620" y="195008"/>
                  </a:lnTo>
                  <a:lnTo>
                    <a:pt x="4440059" y="195008"/>
                  </a:lnTo>
                  <a:lnTo>
                    <a:pt x="4440059" y="93472"/>
                  </a:lnTo>
                  <a:lnTo>
                    <a:pt x="4440059" y="62814"/>
                  </a:lnTo>
                  <a:close/>
                </a:path>
                <a:path w="5258434" h="3655059">
                  <a:moveTo>
                    <a:pt x="4594098" y="3476333"/>
                  </a:moveTo>
                  <a:lnTo>
                    <a:pt x="4556658" y="3476333"/>
                  </a:lnTo>
                  <a:lnTo>
                    <a:pt x="4556658" y="3525583"/>
                  </a:lnTo>
                  <a:lnTo>
                    <a:pt x="4517707" y="3525583"/>
                  </a:lnTo>
                  <a:lnTo>
                    <a:pt x="4517707" y="3476333"/>
                  </a:lnTo>
                  <a:lnTo>
                    <a:pt x="4480268" y="3476333"/>
                  </a:lnTo>
                  <a:lnTo>
                    <a:pt x="4480268" y="3608514"/>
                  </a:lnTo>
                  <a:lnTo>
                    <a:pt x="4517707" y="3608514"/>
                  </a:lnTo>
                  <a:lnTo>
                    <a:pt x="4517707" y="3556241"/>
                  </a:lnTo>
                  <a:lnTo>
                    <a:pt x="4556658" y="3556241"/>
                  </a:lnTo>
                  <a:lnTo>
                    <a:pt x="4556658" y="3608514"/>
                  </a:lnTo>
                  <a:lnTo>
                    <a:pt x="4594098" y="3608514"/>
                  </a:lnTo>
                  <a:lnTo>
                    <a:pt x="4594098" y="3556241"/>
                  </a:lnTo>
                  <a:lnTo>
                    <a:pt x="4594098" y="3525583"/>
                  </a:lnTo>
                  <a:lnTo>
                    <a:pt x="4594098" y="3476333"/>
                  </a:lnTo>
                  <a:close/>
                </a:path>
                <a:path w="5258434" h="3655059">
                  <a:moveTo>
                    <a:pt x="4594098" y="62814"/>
                  </a:moveTo>
                  <a:lnTo>
                    <a:pt x="4556658" y="62814"/>
                  </a:lnTo>
                  <a:lnTo>
                    <a:pt x="4556658" y="112077"/>
                  </a:lnTo>
                  <a:lnTo>
                    <a:pt x="4517707" y="112077"/>
                  </a:lnTo>
                  <a:lnTo>
                    <a:pt x="4517707" y="62814"/>
                  </a:lnTo>
                  <a:lnTo>
                    <a:pt x="4480268" y="62814"/>
                  </a:lnTo>
                  <a:lnTo>
                    <a:pt x="4480268" y="195008"/>
                  </a:lnTo>
                  <a:lnTo>
                    <a:pt x="4517707" y="195008"/>
                  </a:lnTo>
                  <a:lnTo>
                    <a:pt x="4517707" y="142735"/>
                  </a:lnTo>
                  <a:lnTo>
                    <a:pt x="4556658" y="142735"/>
                  </a:lnTo>
                  <a:lnTo>
                    <a:pt x="4556658" y="195008"/>
                  </a:lnTo>
                  <a:lnTo>
                    <a:pt x="4594098" y="195008"/>
                  </a:lnTo>
                  <a:lnTo>
                    <a:pt x="4594098" y="142735"/>
                  </a:lnTo>
                  <a:lnTo>
                    <a:pt x="4594098" y="112077"/>
                  </a:lnTo>
                  <a:lnTo>
                    <a:pt x="4594098" y="62814"/>
                  </a:lnTo>
                  <a:close/>
                </a:path>
                <a:path w="5258434" h="3655059">
                  <a:moveTo>
                    <a:pt x="4670933" y="3581120"/>
                  </a:moveTo>
                  <a:lnTo>
                    <a:pt x="4668507" y="3575431"/>
                  </a:lnTo>
                  <a:lnTo>
                    <a:pt x="4663656" y="3571570"/>
                  </a:lnTo>
                  <a:lnTo>
                    <a:pt x="4658957" y="3567544"/>
                  </a:lnTo>
                  <a:lnTo>
                    <a:pt x="4653597" y="3565537"/>
                  </a:lnTo>
                  <a:lnTo>
                    <a:pt x="4641532" y="3565537"/>
                  </a:lnTo>
                  <a:lnTo>
                    <a:pt x="4636097" y="3567544"/>
                  </a:lnTo>
                  <a:lnTo>
                    <a:pt x="4626546" y="3575431"/>
                  </a:lnTo>
                  <a:lnTo>
                    <a:pt x="4624197" y="3581120"/>
                  </a:lnTo>
                  <a:lnTo>
                    <a:pt x="4624197" y="3596195"/>
                  </a:lnTo>
                  <a:lnTo>
                    <a:pt x="4626546" y="3601974"/>
                  </a:lnTo>
                  <a:lnTo>
                    <a:pt x="4631233" y="3606000"/>
                  </a:lnTo>
                  <a:lnTo>
                    <a:pt x="4636097" y="3609848"/>
                  </a:lnTo>
                  <a:lnTo>
                    <a:pt x="4641532" y="3611778"/>
                  </a:lnTo>
                  <a:lnTo>
                    <a:pt x="4653597" y="3611778"/>
                  </a:lnTo>
                  <a:lnTo>
                    <a:pt x="4658957" y="3609848"/>
                  </a:lnTo>
                  <a:lnTo>
                    <a:pt x="4668507" y="3601974"/>
                  </a:lnTo>
                  <a:lnTo>
                    <a:pt x="4670933" y="3596195"/>
                  </a:lnTo>
                  <a:lnTo>
                    <a:pt x="4670933" y="3581120"/>
                  </a:lnTo>
                  <a:close/>
                </a:path>
                <a:path w="5258434" h="3655059">
                  <a:moveTo>
                    <a:pt x="4670933" y="167614"/>
                  </a:moveTo>
                  <a:lnTo>
                    <a:pt x="4668507" y="161912"/>
                  </a:lnTo>
                  <a:lnTo>
                    <a:pt x="4663656" y="158064"/>
                  </a:lnTo>
                  <a:lnTo>
                    <a:pt x="4658957" y="154038"/>
                  </a:lnTo>
                  <a:lnTo>
                    <a:pt x="4653597" y="152031"/>
                  </a:lnTo>
                  <a:lnTo>
                    <a:pt x="4641532" y="152031"/>
                  </a:lnTo>
                  <a:lnTo>
                    <a:pt x="4636097" y="154038"/>
                  </a:lnTo>
                  <a:lnTo>
                    <a:pt x="4626546" y="161912"/>
                  </a:lnTo>
                  <a:lnTo>
                    <a:pt x="4624197" y="167614"/>
                  </a:lnTo>
                  <a:lnTo>
                    <a:pt x="4624197" y="182689"/>
                  </a:lnTo>
                  <a:lnTo>
                    <a:pt x="4626546" y="188468"/>
                  </a:lnTo>
                  <a:lnTo>
                    <a:pt x="4631233" y="192493"/>
                  </a:lnTo>
                  <a:lnTo>
                    <a:pt x="4636097" y="196342"/>
                  </a:lnTo>
                  <a:lnTo>
                    <a:pt x="4641532" y="198272"/>
                  </a:lnTo>
                  <a:lnTo>
                    <a:pt x="4653597" y="198272"/>
                  </a:lnTo>
                  <a:lnTo>
                    <a:pt x="4658957" y="196342"/>
                  </a:lnTo>
                  <a:lnTo>
                    <a:pt x="4668507" y="188468"/>
                  </a:lnTo>
                  <a:lnTo>
                    <a:pt x="4670933" y="182689"/>
                  </a:lnTo>
                  <a:lnTo>
                    <a:pt x="4670933" y="167614"/>
                  </a:lnTo>
                  <a:close/>
                </a:path>
                <a:path w="5258434" h="3655059">
                  <a:moveTo>
                    <a:pt x="4889398" y="3542423"/>
                  </a:moveTo>
                  <a:lnTo>
                    <a:pt x="4877168" y="3498024"/>
                  </a:lnTo>
                  <a:lnTo>
                    <a:pt x="4851209" y="3479000"/>
                  </a:lnTo>
                  <a:lnTo>
                    <a:pt x="4851209" y="3543427"/>
                  </a:lnTo>
                  <a:lnTo>
                    <a:pt x="4849546" y="3559149"/>
                  </a:lnTo>
                  <a:lnTo>
                    <a:pt x="4844542" y="3570376"/>
                  </a:lnTo>
                  <a:lnTo>
                    <a:pt x="4836223" y="3577120"/>
                  </a:lnTo>
                  <a:lnTo>
                    <a:pt x="4824565" y="3579368"/>
                  </a:lnTo>
                  <a:lnTo>
                    <a:pt x="4820717" y="3579368"/>
                  </a:lnTo>
                  <a:lnTo>
                    <a:pt x="4803965" y="3574084"/>
                  </a:lnTo>
                  <a:lnTo>
                    <a:pt x="4803965" y="3506482"/>
                  </a:lnTo>
                  <a:lnTo>
                    <a:pt x="4805807" y="3506152"/>
                  </a:lnTo>
                  <a:lnTo>
                    <a:pt x="4808144" y="3505898"/>
                  </a:lnTo>
                  <a:lnTo>
                    <a:pt x="4811001" y="3505733"/>
                  </a:lnTo>
                  <a:lnTo>
                    <a:pt x="4813846" y="3505390"/>
                  </a:lnTo>
                  <a:lnTo>
                    <a:pt x="4816945" y="3505225"/>
                  </a:lnTo>
                  <a:lnTo>
                    <a:pt x="4820297" y="3505225"/>
                  </a:lnTo>
                  <a:lnTo>
                    <a:pt x="4850714" y="3535197"/>
                  </a:lnTo>
                  <a:lnTo>
                    <a:pt x="4851209" y="3543427"/>
                  </a:lnTo>
                  <a:lnTo>
                    <a:pt x="4851209" y="3479000"/>
                  </a:lnTo>
                  <a:lnTo>
                    <a:pt x="4820551" y="3473310"/>
                  </a:lnTo>
                  <a:lnTo>
                    <a:pt x="4816018" y="3473310"/>
                  </a:lnTo>
                  <a:lnTo>
                    <a:pt x="4811242" y="3473564"/>
                  </a:lnTo>
                  <a:lnTo>
                    <a:pt x="4806226" y="3474072"/>
                  </a:lnTo>
                  <a:lnTo>
                    <a:pt x="4801362" y="3474402"/>
                  </a:lnTo>
                  <a:lnTo>
                    <a:pt x="4796510" y="3474897"/>
                  </a:lnTo>
                  <a:lnTo>
                    <a:pt x="4786960" y="3476244"/>
                  </a:lnTo>
                  <a:lnTo>
                    <a:pt x="4782426" y="3477082"/>
                  </a:lnTo>
                  <a:lnTo>
                    <a:pt x="4778083" y="3478085"/>
                  </a:lnTo>
                  <a:lnTo>
                    <a:pt x="4773727" y="3478923"/>
                  </a:lnTo>
                  <a:lnTo>
                    <a:pt x="4769866" y="3479850"/>
                  </a:lnTo>
                  <a:lnTo>
                    <a:pt x="4766513" y="3480854"/>
                  </a:lnTo>
                  <a:lnTo>
                    <a:pt x="4766513" y="3655009"/>
                  </a:lnTo>
                  <a:lnTo>
                    <a:pt x="4803965" y="3655009"/>
                  </a:lnTo>
                  <a:lnTo>
                    <a:pt x="4803965" y="3605250"/>
                  </a:lnTo>
                  <a:lnTo>
                    <a:pt x="4808144" y="3607092"/>
                  </a:lnTo>
                  <a:lnTo>
                    <a:pt x="4812500" y="3608514"/>
                  </a:lnTo>
                  <a:lnTo>
                    <a:pt x="4821555" y="3610521"/>
                  </a:lnTo>
                  <a:lnTo>
                    <a:pt x="4826406" y="3611029"/>
                  </a:lnTo>
                  <a:lnTo>
                    <a:pt x="4840986" y="3611029"/>
                  </a:lnTo>
                  <a:lnTo>
                    <a:pt x="4879429" y="3585895"/>
                  </a:lnTo>
                  <a:lnTo>
                    <a:pt x="4889170" y="3549916"/>
                  </a:lnTo>
                  <a:lnTo>
                    <a:pt x="4889398" y="3542423"/>
                  </a:lnTo>
                  <a:close/>
                </a:path>
                <a:path w="5258434" h="3655059">
                  <a:moveTo>
                    <a:pt x="4889398" y="128917"/>
                  </a:moveTo>
                  <a:lnTo>
                    <a:pt x="4877168" y="84518"/>
                  </a:lnTo>
                  <a:lnTo>
                    <a:pt x="4851209" y="65493"/>
                  </a:lnTo>
                  <a:lnTo>
                    <a:pt x="4851209" y="129921"/>
                  </a:lnTo>
                  <a:lnTo>
                    <a:pt x="4849546" y="145643"/>
                  </a:lnTo>
                  <a:lnTo>
                    <a:pt x="4844542" y="156870"/>
                  </a:lnTo>
                  <a:lnTo>
                    <a:pt x="4836223" y="163601"/>
                  </a:lnTo>
                  <a:lnTo>
                    <a:pt x="4824565" y="165849"/>
                  </a:lnTo>
                  <a:lnTo>
                    <a:pt x="4820717" y="165849"/>
                  </a:lnTo>
                  <a:lnTo>
                    <a:pt x="4803965" y="160578"/>
                  </a:lnTo>
                  <a:lnTo>
                    <a:pt x="4803965" y="92976"/>
                  </a:lnTo>
                  <a:lnTo>
                    <a:pt x="4805807" y="92646"/>
                  </a:lnTo>
                  <a:lnTo>
                    <a:pt x="4808144" y="92392"/>
                  </a:lnTo>
                  <a:lnTo>
                    <a:pt x="4811001" y="92227"/>
                  </a:lnTo>
                  <a:lnTo>
                    <a:pt x="4813846" y="91884"/>
                  </a:lnTo>
                  <a:lnTo>
                    <a:pt x="4816945" y="91719"/>
                  </a:lnTo>
                  <a:lnTo>
                    <a:pt x="4820297" y="91719"/>
                  </a:lnTo>
                  <a:lnTo>
                    <a:pt x="4850714" y="121691"/>
                  </a:lnTo>
                  <a:lnTo>
                    <a:pt x="4851209" y="129921"/>
                  </a:lnTo>
                  <a:lnTo>
                    <a:pt x="4851209" y="65493"/>
                  </a:lnTo>
                  <a:lnTo>
                    <a:pt x="4820551" y="59804"/>
                  </a:lnTo>
                  <a:lnTo>
                    <a:pt x="4816018" y="59804"/>
                  </a:lnTo>
                  <a:lnTo>
                    <a:pt x="4811242" y="60058"/>
                  </a:lnTo>
                  <a:lnTo>
                    <a:pt x="4806226" y="60553"/>
                  </a:lnTo>
                  <a:lnTo>
                    <a:pt x="4801362" y="60896"/>
                  </a:lnTo>
                  <a:lnTo>
                    <a:pt x="4796510" y="61391"/>
                  </a:lnTo>
                  <a:lnTo>
                    <a:pt x="4786960" y="62738"/>
                  </a:lnTo>
                  <a:lnTo>
                    <a:pt x="4782426" y="63576"/>
                  </a:lnTo>
                  <a:lnTo>
                    <a:pt x="4778083" y="64579"/>
                  </a:lnTo>
                  <a:lnTo>
                    <a:pt x="4773727" y="65417"/>
                  </a:lnTo>
                  <a:lnTo>
                    <a:pt x="4769866" y="66332"/>
                  </a:lnTo>
                  <a:lnTo>
                    <a:pt x="4766513" y="67348"/>
                  </a:lnTo>
                  <a:lnTo>
                    <a:pt x="4766513" y="241490"/>
                  </a:lnTo>
                  <a:lnTo>
                    <a:pt x="4803965" y="241490"/>
                  </a:lnTo>
                  <a:lnTo>
                    <a:pt x="4803965" y="191731"/>
                  </a:lnTo>
                  <a:lnTo>
                    <a:pt x="4808144" y="193586"/>
                  </a:lnTo>
                  <a:lnTo>
                    <a:pt x="4812500" y="195008"/>
                  </a:lnTo>
                  <a:lnTo>
                    <a:pt x="4821555" y="197015"/>
                  </a:lnTo>
                  <a:lnTo>
                    <a:pt x="4826406" y="197523"/>
                  </a:lnTo>
                  <a:lnTo>
                    <a:pt x="4840986" y="197523"/>
                  </a:lnTo>
                  <a:lnTo>
                    <a:pt x="4849279" y="195846"/>
                  </a:lnTo>
                  <a:lnTo>
                    <a:pt x="4858105" y="191731"/>
                  </a:lnTo>
                  <a:lnTo>
                    <a:pt x="4863681" y="189141"/>
                  </a:lnTo>
                  <a:lnTo>
                    <a:pt x="4869713" y="184454"/>
                  </a:lnTo>
                  <a:lnTo>
                    <a:pt x="4879429" y="172389"/>
                  </a:lnTo>
                  <a:lnTo>
                    <a:pt x="4882781" y="165849"/>
                  </a:lnTo>
                  <a:lnTo>
                    <a:pt x="4883124" y="165188"/>
                  </a:lnTo>
                  <a:lnTo>
                    <a:pt x="4885639" y="156806"/>
                  </a:lnTo>
                  <a:lnTo>
                    <a:pt x="4887277" y="150355"/>
                  </a:lnTo>
                  <a:lnTo>
                    <a:pt x="4888458" y="143548"/>
                  </a:lnTo>
                  <a:lnTo>
                    <a:pt x="4889170" y="136398"/>
                  </a:lnTo>
                  <a:lnTo>
                    <a:pt x="4889398" y="128917"/>
                  </a:lnTo>
                  <a:close/>
                </a:path>
                <a:path w="5258434" h="3655059">
                  <a:moveTo>
                    <a:pt x="5040566" y="3476333"/>
                  </a:moveTo>
                  <a:lnTo>
                    <a:pt x="5001869" y="3476333"/>
                  </a:lnTo>
                  <a:lnTo>
                    <a:pt x="5000193" y="3482860"/>
                  </a:lnTo>
                  <a:lnTo>
                    <a:pt x="4998263" y="3489985"/>
                  </a:lnTo>
                  <a:lnTo>
                    <a:pt x="4996091" y="3497694"/>
                  </a:lnTo>
                  <a:lnTo>
                    <a:pt x="4994084" y="3505225"/>
                  </a:lnTo>
                  <a:lnTo>
                    <a:pt x="4991760" y="3513391"/>
                  </a:lnTo>
                  <a:lnTo>
                    <a:pt x="4989563" y="3520808"/>
                  </a:lnTo>
                  <a:lnTo>
                    <a:pt x="4987379" y="3528517"/>
                  </a:lnTo>
                  <a:lnTo>
                    <a:pt x="4985118" y="3536048"/>
                  </a:lnTo>
                  <a:lnTo>
                    <a:pt x="4980432" y="3550793"/>
                  </a:lnTo>
                  <a:lnTo>
                    <a:pt x="4978158" y="3557498"/>
                  </a:lnTo>
                  <a:lnTo>
                    <a:pt x="4975987" y="3563531"/>
                  </a:lnTo>
                  <a:lnTo>
                    <a:pt x="4973637" y="3557498"/>
                  </a:lnTo>
                  <a:lnTo>
                    <a:pt x="4960912" y="3520808"/>
                  </a:lnTo>
                  <a:lnTo>
                    <a:pt x="4949520" y="3482860"/>
                  </a:lnTo>
                  <a:lnTo>
                    <a:pt x="4947844" y="3476333"/>
                  </a:lnTo>
                  <a:lnTo>
                    <a:pt x="4908131" y="3476333"/>
                  </a:lnTo>
                  <a:lnTo>
                    <a:pt x="4919815" y="3513391"/>
                  </a:lnTo>
                  <a:lnTo>
                    <a:pt x="4938674" y="3561892"/>
                  </a:lnTo>
                  <a:lnTo>
                    <a:pt x="4957889" y="3602990"/>
                  </a:lnTo>
                  <a:lnTo>
                    <a:pt x="4955375" y="3609352"/>
                  </a:lnTo>
                  <a:lnTo>
                    <a:pt x="4952276" y="3614293"/>
                  </a:lnTo>
                  <a:lnTo>
                    <a:pt x="4948593" y="3617811"/>
                  </a:lnTo>
                  <a:lnTo>
                    <a:pt x="4945075" y="3621494"/>
                  </a:lnTo>
                  <a:lnTo>
                    <a:pt x="4939970" y="3623335"/>
                  </a:lnTo>
                  <a:lnTo>
                    <a:pt x="4929911" y="3623335"/>
                  </a:lnTo>
                  <a:lnTo>
                    <a:pt x="4926736" y="3623094"/>
                  </a:lnTo>
                  <a:lnTo>
                    <a:pt x="4920704" y="3622078"/>
                  </a:lnTo>
                  <a:lnTo>
                    <a:pt x="4917262" y="3621163"/>
                  </a:lnTo>
                  <a:lnTo>
                    <a:pt x="4913414" y="3619817"/>
                  </a:lnTo>
                  <a:lnTo>
                    <a:pt x="4906873" y="3649726"/>
                  </a:lnTo>
                  <a:lnTo>
                    <a:pt x="4910061" y="3651072"/>
                  </a:lnTo>
                  <a:lnTo>
                    <a:pt x="4914087" y="3652240"/>
                  </a:lnTo>
                  <a:lnTo>
                    <a:pt x="4918938" y="3653244"/>
                  </a:lnTo>
                  <a:lnTo>
                    <a:pt x="4923968" y="3654412"/>
                  </a:lnTo>
                  <a:lnTo>
                    <a:pt x="4929416" y="3655009"/>
                  </a:lnTo>
                  <a:lnTo>
                    <a:pt x="4942306" y="3655009"/>
                  </a:lnTo>
                  <a:lnTo>
                    <a:pt x="4948428" y="3654171"/>
                  </a:lnTo>
                  <a:lnTo>
                    <a:pt x="4953622" y="3652494"/>
                  </a:lnTo>
                  <a:lnTo>
                    <a:pt x="4958981" y="3650983"/>
                  </a:lnTo>
                  <a:lnTo>
                    <a:pt x="4963757" y="3648468"/>
                  </a:lnTo>
                  <a:lnTo>
                    <a:pt x="4967948" y="3644950"/>
                  </a:lnTo>
                  <a:lnTo>
                    <a:pt x="4972139" y="3641598"/>
                  </a:lnTo>
                  <a:lnTo>
                    <a:pt x="4975987" y="3637242"/>
                  </a:lnTo>
                  <a:lnTo>
                    <a:pt x="4979505" y="3631882"/>
                  </a:lnTo>
                  <a:lnTo>
                    <a:pt x="4983023" y="3626688"/>
                  </a:lnTo>
                  <a:lnTo>
                    <a:pt x="5004066" y="3580866"/>
                  </a:lnTo>
                  <a:lnTo>
                    <a:pt x="5011026" y="3563531"/>
                  </a:lnTo>
                  <a:lnTo>
                    <a:pt x="5016944" y="3547948"/>
                  </a:lnTo>
                  <a:lnTo>
                    <a:pt x="5023040" y="3530943"/>
                  </a:lnTo>
                  <a:lnTo>
                    <a:pt x="5029009" y="3513328"/>
                  </a:lnTo>
                  <a:lnTo>
                    <a:pt x="5034851" y="3495129"/>
                  </a:lnTo>
                  <a:lnTo>
                    <a:pt x="5040566" y="3476333"/>
                  </a:lnTo>
                  <a:close/>
                </a:path>
                <a:path w="5258434" h="3655059">
                  <a:moveTo>
                    <a:pt x="5040566" y="62814"/>
                  </a:moveTo>
                  <a:lnTo>
                    <a:pt x="5001869" y="62814"/>
                  </a:lnTo>
                  <a:lnTo>
                    <a:pt x="5000193" y="69354"/>
                  </a:lnTo>
                  <a:lnTo>
                    <a:pt x="4998263" y="76479"/>
                  </a:lnTo>
                  <a:lnTo>
                    <a:pt x="4996091" y="84175"/>
                  </a:lnTo>
                  <a:lnTo>
                    <a:pt x="4994084" y="91719"/>
                  </a:lnTo>
                  <a:lnTo>
                    <a:pt x="4991760" y="99885"/>
                  </a:lnTo>
                  <a:lnTo>
                    <a:pt x="4989563" y="107302"/>
                  </a:lnTo>
                  <a:lnTo>
                    <a:pt x="4987379" y="115011"/>
                  </a:lnTo>
                  <a:lnTo>
                    <a:pt x="4985118" y="122542"/>
                  </a:lnTo>
                  <a:lnTo>
                    <a:pt x="4980432" y="137287"/>
                  </a:lnTo>
                  <a:lnTo>
                    <a:pt x="4978158" y="143992"/>
                  </a:lnTo>
                  <a:lnTo>
                    <a:pt x="4975987" y="150025"/>
                  </a:lnTo>
                  <a:lnTo>
                    <a:pt x="4973637" y="143992"/>
                  </a:lnTo>
                  <a:lnTo>
                    <a:pt x="4960912" y="107302"/>
                  </a:lnTo>
                  <a:lnTo>
                    <a:pt x="4949520" y="69354"/>
                  </a:lnTo>
                  <a:lnTo>
                    <a:pt x="4947844" y="62814"/>
                  </a:lnTo>
                  <a:lnTo>
                    <a:pt x="4908131" y="62814"/>
                  </a:lnTo>
                  <a:lnTo>
                    <a:pt x="4919815" y="99885"/>
                  </a:lnTo>
                  <a:lnTo>
                    <a:pt x="4938674" y="148386"/>
                  </a:lnTo>
                  <a:lnTo>
                    <a:pt x="4957889" y="189471"/>
                  </a:lnTo>
                  <a:lnTo>
                    <a:pt x="4955375" y="195846"/>
                  </a:lnTo>
                  <a:lnTo>
                    <a:pt x="4952276" y="200787"/>
                  </a:lnTo>
                  <a:lnTo>
                    <a:pt x="4948593" y="204304"/>
                  </a:lnTo>
                  <a:lnTo>
                    <a:pt x="4945075" y="207987"/>
                  </a:lnTo>
                  <a:lnTo>
                    <a:pt x="4939970" y="209829"/>
                  </a:lnTo>
                  <a:lnTo>
                    <a:pt x="4929911" y="209829"/>
                  </a:lnTo>
                  <a:lnTo>
                    <a:pt x="4926736" y="209575"/>
                  </a:lnTo>
                  <a:lnTo>
                    <a:pt x="4920704" y="208572"/>
                  </a:lnTo>
                  <a:lnTo>
                    <a:pt x="4917262" y="207657"/>
                  </a:lnTo>
                  <a:lnTo>
                    <a:pt x="4913414" y="206311"/>
                  </a:lnTo>
                  <a:lnTo>
                    <a:pt x="4906873" y="236220"/>
                  </a:lnTo>
                  <a:lnTo>
                    <a:pt x="4910061" y="237553"/>
                  </a:lnTo>
                  <a:lnTo>
                    <a:pt x="4914087" y="238734"/>
                  </a:lnTo>
                  <a:lnTo>
                    <a:pt x="4918938" y="239737"/>
                  </a:lnTo>
                  <a:lnTo>
                    <a:pt x="4923968" y="240906"/>
                  </a:lnTo>
                  <a:lnTo>
                    <a:pt x="4929416" y="241490"/>
                  </a:lnTo>
                  <a:lnTo>
                    <a:pt x="4942306" y="241490"/>
                  </a:lnTo>
                  <a:lnTo>
                    <a:pt x="4948428" y="240652"/>
                  </a:lnTo>
                  <a:lnTo>
                    <a:pt x="4953622" y="238975"/>
                  </a:lnTo>
                  <a:lnTo>
                    <a:pt x="4958981" y="237477"/>
                  </a:lnTo>
                  <a:lnTo>
                    <a:pt x="4963757" y="234962"/>
                  </a:lnTo>
                  <a:lnTo>
                    <a:pt x="4967948" y="231444"/>
                  </a:lnTo>
                  <a:lnTo>
                    <a:pt x="4972139" y="228092"/>
                  </a:lnTo>
                  <a:lnTo>
                    <a:pt x="4975987" y="223735"/>
                  </a:lnTo>
                  <a:lnTo>
                    <a:pt x="4979505" y="218376"/>
                  </a:lnTo>
                  <a:lnTo>
                    <a:pt x="4983023" y="213182"/>
                  </a:lnTo>
                  <a:lnTo>
                    <a:pt x="5004066" y="167360"/>
                  </a:lnTo>
                  <a:lnTo>
                    <a:pt x="5011026" y="150025"/>
                  </a:lnTo>
                  <a:lnTo>
                    <a:pt x="5016944" y="134442"/>
                  </a:lnTo>
                  <a:lnTo>
                    <a:pt x="5023040" y="117424"/>
                  </a:lnTo>
                  <a:lnTo>
                    <a:pt x="5029009" y="99822"/>
                  </a:lnTo>
                  <a:lnTo>
                    <a:pt x="5034851" y="81622"/>
                  </a:lnTo>
                  <a:lnTo>
                    <a:pt x="5040566" y="62814"/>
                  </a:lnTo>
                  <a:close/>
                </a:path>
                <a:path w="5258434" h="3655059">
                  <a:moveTo>
                    <a:pt x="5187797" y="3544684"/>
                  </a:moveTo>
                  <a:lnTo>
                    <a:pt x="5181587" y="3512261"/>
                  </a:lnTo>
                  <a:lnTo>
                    <a:pt x="5180431" y="3508997"/>
                  </a:lnTo>
                  <a:lnTo>
                    <a:pt x="5176405" y="3502291"/>
                  </a:lnTo>
                  <a:lnTo>
                    <a:pt x="5171211" y="3496932"/>
                  </a:lnTo>
                  <a:lnTo>
                    <a:pt x="5166195" y="3491573"/>
                  </a:lnTo>
                  <a:lnTo>
                    <a:pt x="5161851" y="3488639"/>
                  </a:lnTo>
                  <a:lnTo>
                    <a:pt x="5160238" y="3487547"/>
                  </a:lnTo>
                  <a:lnTo>
                    <a:pt x="5150104" y="3483597"/>
                  </a:lnTo>
                  <a:lnTo>
                    <a:pt x="5150104" y="3540747"/>
                  </a:lnTo>
                  <a:lnTo>
                    <a:pt x="5150066" y="3545763"/>
                  </a:lnTo>
                  <a:lnTo>
                    <a:pt x="5132933" y="3580117"/>
                  </a:lnTo>
                  <a:lnTo>
                    <a:pt x="5115014" y="3580117"/>
                  </a:lnTo>
                  <a:lnTo>
                    <a:pt x="5098212" y="3545763"/>
                  </a:lnTo>
                  <a:lnTo>
                    <a:pt x="5097894" y="3537013"/>
                  </a:lnTo>
                  <a:lnTo>
                    <a:pt x="5098008" y="3524326"/>
                  </a:lnTo>
                  <a:lnTo>
                    <a:pt x="5138966" y="3516871"/>
                  </a:lnTo>
                  <a:lnTo>
                    <a:pt x="5148605" y="3532873"/>
                  </a:lnTo>
                  <a:lnTo>
                    <a:pt x="5149608" y="3536721"/>
                  </a:lnTo>
                  <a:lnTo>
                    <a:pt x="5150104" y="3540747"/>
                  </a:lnTo>
                  <a:lnTo>
                    <a:pt x="5150104" y="3483597"/>
                  </a:lnTo>
                  <a:lnTo>
                    <a:pt x="5146510" y="3482187"/>
                  </a:lnTo>
                  <a:lnTo>
                    <a:pt x="5139055" y="3480854"/>
                  </a:lnTo>
                  <a:lnTo>
                    <a:pt x="5131003" y="3480854"/>
                  </a:lnTo>
                  <a:lnTo>
                    <a:pt x="5123281" y="3481336"/>
                  </a:lnTo>
                  <a:lnTo>
                    <a:pt x="5115433" y="3482797"/>
                  </a:lnTo>
                  <a:lnTo>
                    <a:pt x="5107444" y="3485235"/>
                  </a:lnTo>
                  <a:lnTo>
                    <a:pt x="5099342" y="3488639"/>
                  </a:lnTo>
                  <a:lnTo>
                    <a:pt x="5100688" y="3482111"/>
                  </a:lnTo>
                  <a:lnTo>
                    <a:pt x="5102949" y="3476663"/>
                  </a:lnTo>
                  <a:lnTo>
                    <a:pt x="5106124" y="3472307"/>
                  </a:lnTo>
                  <a:lnTo>
                    <a:pt x="5109311" y="3467785"/>
                  </a:lnTo>
                  <a:lnTo>
                    <a:pt x="5112994" y="3464102"/>
                  </a:lnTo>
                  <a:lnTo>
                    <a:pt x="5117185" y="3461245"/>
                  </a:lnTo>
                  <a:lnTo>
                    <a:pt x="5121541" y="3458235"/>
                  </a:lnTo>
                  <a:lnTo>
                    <a:pt x="5168951" y="3447681"/>
                  </a:lnTo>
                  <a:lnTo>
                    <a:pt x="5174818" y="3446754"/>
                  </a:lnTo>
                  <a:lnTo>
                    <a:pt x="5181016" y="3445421"/>
                  </a:lnTo>
                  <a:lnTo>
                    <a:pt x="5176748" y="3413506"/>
                  </a:lnTo>
                  <a:lnTo>
                    <a:pt x="5170881" y="3414839"/>
                  </a:lnTo>
                  <a:lnTo>
                    <a:pt x="5165102" y="3415842"/>
                  </a:lnTo>
                  <a:lnTo>
                    <a:pt x="5159400" y="3416516"/>
                  </a:lnTo>
                  <a:lnTo>
                    <a:pt x="5153876" y="3417024"/>
                  </a:lnTo>
                  <a:lnTo>
                    <a:pt x="5148351" y="3417862"/>
                  </a:lnTo>
                  <a:lnTo>
                    <a:pt x="5106632" y="3430587"/>
                  </a:lnTo>
                  <a:lnTo>
                    <a:pt x="5075555" y="3457384"/>
                  </a:lnTo>
                  <a:lnTo>
                    <a:pt x="5060708" y="3503282"/>
                  </a:lnTo>
                  <a:lnTo>
                    <a:pt x="5059464" y="3529850"/>
                  </a:lnTo>
                  <a:lnTo>
                    <a:pt x="5060327" y="3547719"/>
                  </a:lnTo>
                  <a:lnTo>
                    <a:pt x="5074463" y="3590925"/>
                  </a:lnTo>
                  <a:lnTo>
                    <a:pt x="5108245" y="3610711"/>
                  </a:lnTo>
                  <a:lnTo>
                    <a:pt x="5124475" y="3612032"/>
                  </a:lnTo>
                  <a:lnTo>
                    <a:pt x="5133187" y="3612032"/>
                  </a:lnTo>
                  <a:lnTo>
                    <a:pt x="5174818" y="3589744"/>
                  </a:lnTo>
                  <a:lnTo>
                    <a:pt x="5187493" y="3552939"/>
                  </a:lnTo>
                  <a:lnTo>
                    <a:pt x="5187797" y="3544684"/>
                  </a:lnTo>
                  <a:close/>
                </a:path>
                <a:path w="5258434" h="3655059">
                  <a:moveTo>
                    <a:pt x="5187797" y="131178"/>
                  </a:moveTo>
                  <a:lnTo>
                    <a:pt x="5181587" y="98755"/>
                  </a:lnTo>
                  <a:lnTo>
                    <a:pt x="5180431" y="95491"/>
                  </a:lnTo>
                  <a:lnTo>
                    <a:pt x="5176405" y="88785"/>
                  </a:lnTo>
                  <a:lnTo>
                    <a:pt x="5171211" y="83426"/>
                  </a:lnTo>
                  <a:lnTo>
                    <a:pt x="5166195" y="78066"/>
                  </a:lnTo>
                  <a:lnTo>
                    <a:pt x="5161851" y="75133"/>
                  </a:lnTo>
                  <a:lnTo>
                    <a:pt x="5160238" y="74041"/>
                  </a:lnTo>
                  <a:lnTo>
                    <a:pt x="5150104" y="70091"/>
                  </a:lnTo>
                  <a:lnTo>
                    <a:pt x="5150104" y="127241"/>
                  </a:lnTo>
                  <a:lnTo>
                    <a:pt x="5150066" y="132257"/>
                  </a:lnTo>
                  <a:lnTo>
                    <a:pt x="5132933" y="166611"/>
                  </a:lnTo>
                  <a:lnTo>
                    <a:pt x="5115014" y="166611"/>
                  </a:lnTo>
                  <a:lnTo>
                    <a:pt x="5098212" y="132257"/>
                  </a:lnTo>
                  <a:lnTo>
                    <a:pt x="5097894" y="123507"/>
                  </a:lnTo>
                  <a:lnTo>
                    <a:pt x="5098008" y="110820"/>
                  </a:lnTo>
                  <a:lnTo>
                    <a:pt x="5138966" y="103365"/>
                  </a:lnTo>
                  <a:lnTo>
                    <a:pt x="5148605" y="119367"/>
                  </a:lnTo>
                  <a:lnTo>
                    <a:pt x="5149608" y="123215"/>
                  </a:lnTo>
                  <a:lnTo>
                    <a:pt x="5150104" y="127241"/>
                  </a:lnTo>
                  <a:lnTo>
                    <a:pt x="5150104" y="70091"/>
                  </a:lnTo>
                  <a:lnTo>
                    <a:pt x="5146510" y="68681"/>
                  </a:lnTo>
                  <a:lnTo>
                    <a:pt x="5139055" y="67348"/>
                  </a:lnTo>
                  <a:lnTo>
                    <a:pt x="5131003" y="67348"/>
                  </a:lnTo>
                  <a:lnTo>
                    <a:pt x="5123281" y="67830"/>
                  </a:lnTo>
                  <a:lnTo>
                    <a:pt x="5115433" y="69291"/>
                  </a:lnTo>
                  <a:lnTo>
                    <a:pt x="5107444" y="71729"/>
                  </a:lnTo>
                  <a:lnTo>
                    <a:pt x="5099342" y="75133"/>
                  </a:lnTo>
                  <a:lnTo>
                    <a:pt x="5100688" y="68592"/>
                  </a:lnTo>
                  <a:lnTo>
                    <a:pt x="5102949" y="63157"/>
                  </a:lnTo>
                  <a:lnTo>
                    <a:pt x="5106124" y="58801"/>
                  </a:lnTo>
                  <a:lnTo>
                    <a:pt x="5109311" y="54279"/>
                  </a:lnTo>
                  <a:lnTo>
                    <a:pt x="5112994" y="50584"/>
                  </a:lnTo>
                  <a:lnTo>
                    <a:pt x="5117185" y="47739"/>
                  </a:lnTo>
                  <a:lnTo>
                    <a:pt x="5121541" y="44729"/>
                  </a:lnTo>
                  <a:lnTo>
                    <a:pt x="5168951" y="34175"/>
                  </a:lnTo>
                  <a:lnTo>
                    <a:pt x="5174818" y="33248"/>
                  </a:lnTo>
                  <a:lnTo>
                    <a:pt x="5181016" y="31915"/>
                  </a:lnTo>
                  <a:lnTo>
                    <a:pt x="5176748" y="0"/>
                  </a:lnTo>
                  <a:lnTo>
                    <a:pt x="5170881" y="1333"/>
                  </a:lnTo>
                  <a:lnTo>
                    <a:pt x="5165102" y="2336"/>
                  </a:lnTo>
                  <a:lnTo>
                    <a:pt x="5159400" y="3009"/>
                  </a:lnTo>
                  <a:lnTo>
                    <a:pt x="5153876" y="3517"/>
                  </a:lnTo>
                  <a:lnTo>
                    <a:pt x="5148351" y="4343"/>
                  </a:lnTo>
                  <a:lnTo>
                    <a:pt x="5106632" y="17081"/>
                  </a:lnTo>
                  <a:lnTo>
                    <a:pt x="5075555" y="43878"/>
                  </a:lnTo>
                  <a:lnTo>
                    <a:pt x="5060708" y="89776"/>
                  </a:lnTo>
                  <a:lnTo>
                    <a:pt x="5059464" y="116344"/>
                  </a:lnTo>
                  <a:lnTo>
                    <a:pt x="5060327" y="134200"/>
                  </a:lnTo>
                  <a:lnTo>
                    <a:pt x="5074463" y="177419"/>
                  </a:lnTo>
                  <a:lnTo>
                    <a:pt x="5108245" y="197205"/>
                  </a:lnTo>
                  <a:lnTo>
                    <a:pt x="5124475" y="198526"/>
                  </a:lnTo>
                  <a:lnTo>
                    <a:pt x="5133187" y="198526"/>
                  </a:lnTo>
                  <a:lnTo>
                    <a:pt x="5174818" y="176237"/>
                  </a:lnTo>
                  <a:lnTo>
                    <a:pt x="5187493" y="139433"/>
                  </a:lnTo>
                  <a:lnTo>
                    <a:pt x="5187797" y="131178"/>
                  </a:lnTo>
                  <a:close/>
                </a:path>
                <a:path w="5258434" h="3655059">
                  <a:moveTo>
                    <a:pt x="5258308" y="3581120"/>
                  </a:moveTo>
                  <a:lnTo>
                    <a:pt x="5255882" y="3575431"/>
                  </a:lnTo>
                  <a:lnTo>
                    <a:pt x="5251031" y="3571570"/>
                  </a:lnTo>
                  <a:lnTo>
                    <a:pt x="5246332" y="3567544"/>
                  </a:lnTo>
                  <a:lnTo>
                    <a:pt x="5240972" y="3565537"/>
                  </a:lnTo>
                  <a:lnTo>
                    <a:pt x="5228907" y="3565537"/>
                  </a:lnTo>
                  <a:lnTo>
                    <a:pt x="5223472" y="3567544"/>
                  </a:lnTo>
                  <a:lnTo>
                    <a:pt x="5213921" y="3575431"/>
                  </a:lnTo>
                  <a:lnTo>
                    <a:pt x="5211572" y="3581120"/>
                  </a:lnTo>
                  <a:lnTo>
                    <a:pt x="5211572" y="3596195"/>
                  </a:lnTo>
                  <a:lnTo>
                    <a:pt x="5213921" y="3601974"/>
                  </a:lnTo>
                  <a:lnTo>
                    <a:pt x="5218608" y="3606000"/>
                  </a:lnTo>
                  <a:lnTo>
                    <a:pt x="5223472" y="3609848"/>
                  </a:lnTo>
                  <a:lnTo>
                    <a:pt x="5228907" y="3611778"/>
                  </a:lnTo>
                  <a:lnTo>
                    <a:pt x="5240972" y="3611778"/>
                  </a:lnTo>
                  <a:lnTo>
                    <a:pt x="5246332" y="3609848"/>
                  </a:lnTo>
                  <a:lnTo>
                    <a:pt x="5255882" y="3601974"/>
                  </a:lnTo>
                  <a:lnTo>
                    <a:pt x="5258308" y="3596195"/>
                  </a:lnTo>
                  <a:lnTo>
                    <a:pt x="5258308" y="3581120"/>
                  </a:lnTo>
                  <a:close/>
                </a:path>
                <a:path w="5258434" h="3655059">
                  <a:moveTo>
                    <a:pt x="5258308" y="167614"/>
                  </a:moveTo>
                  <a:lnTo>
                    <a:pt x="5255882" y="161912"/>
                  </a:lnTo>
                  <a:lnTo>
                    <a:pt x="5251031" y="158064"/>
                  </a:lnTo>
                  <a:lnTo>
                    <a:pt x="5246332" y="154038"/>
                  </a:lnTo>
                  <a:lnTo>
                    <a:pt x="5240972" y="152031"/>
                  </a:lnTo>
                  <a:lnTo>
                    <a:pt x="5228907" y="152031"/>
                  </a:lnTo>
                  <a:lnTo>
                    <a:pt x="5223472" y="154038"/>
                  </a:lnTo>
                  <a:lnTo>
                    <a:pt x="5213921" y="161912"/>
                  </a:lnTo>
                  <a:lnTo>
                    <a:pt x="5211572" y="167614"/>
                  </a:lnTo>
                  <a:lnTo>
                    <a:pt x="5211572" y="182689"/>
                  </a:lnTo>
                  <a:lnTo>
                    <a:pt x="5213921" y="188468"/>
                  </a:lnTo>
                  <a:lnTo>
                    <a:pt x="5218608" y="192493"/>
                  </a:lnTo>
                  <a:lnTo>
                    <a:pt x="5223472" y="196342"/>
                  </a:lnTo>
                  <a:lnTo>
                    <a:pt x="5228907" y="198272"/>
                  </a:lnTo>
                  <a:lnTo>
                    <a:pt x="5240972" y="198272"/>
                  </a:lnTo>
                  <a:lnTo>
                    <a:pt x="5246332" y="196342"/>
                  </a:lnTo>
                  <a:lnTo>
                    <a:pt x="5255882" y="188468"/>
                  </a:lnTo>
                  <a:lnTo>
                    <a:pt x="5258308" y="182689"/>
                  </a:lnTo>
                  <a:lnTo>
                    <a:pt x="5258308" y="1676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7854" y="7752392"/>
              <a:ext cx="2406785" cy="6487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95128" y="9186816"/>
              <a:ext cx="1883785" cy="2206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56851" y="1953826"/>
              <a:ext cx="1345554" cy="5423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648804" y="3235343"/>
              <a:ext cx="1385570" cy="6062980"/>
            </a:xfrm>
            <a:custGeom>
              <a:avLst/>
              <a:gdLst/>
              <a:ahLst/>
              <a:cxnLst/>
              <a:rect l="l" t="t" r="r" b="b"/>
              <a:pathLst>
                <a:path w="1385570" h="6062980">
                  <a:moveTo>
                    <a:pt x="83680" y="4013"/>
                  </a:moveTo>
                  <a:lnTo>
                    <a:pt x="57543" y="4013"/>
                  </a:lnTo>
                  <a:lnTo>
                    <a:pt x="53860" y="7874"/>
                  </a:lnTo>
                  <a:lnTo>
                    <a:pt x="49669" y="11557"/>
                  </a:lnTo>
                  <a:lnTo>
                    <a:pt x="15074" y="33426"/>
                  </a:lnTo>
                  <a:lnTo>
                    <a:pt x="0" y="40208"/>
                  </a:lnTo>
                  <a:lnTo>
                    <a:pt x="11303" y="69100"/>
                  </a:lnTo>
                  <a:lnTo>
                    <a:pt x="46228" y="52768"/>
                  </a:lnTo>
                  <a:lnTo>
                    <a:pt x="46228" y="178168"/>
                  </a:lnTo>
                  <a:lnTo>
                    <a:pt x="83680" y="178168"/>
                  </a:lnTo>
                  <a:lnTo>
                    <a:pt x="83680" y="52768"/>
                  </a:lnTo>
                  <a:lnTo>
                    <a:pt x="83680" y="4013"/>
                  </a:lnTo>
                  <a:close/>
                </a:path>
                <a:path w="1385570" h="6062980">
                  <a:moveTo>
                    <a:pt x="264452" y="90716"/>
                  </a:moveTo>
                  <a:lnTo>
                    <a:pt x="260223" y="52019"/>
                  </a:lnTo>
                  <a:lnTo>
                    <a:pt x="238518" y="13284"/>
                  </a:lnTo>
                  <a:lnTo>
                    <a:pt x="226250" y="5346"/>
                  </a:lnTo>
                  <a:lnTo>
                    <a:pt x="226250" y="99428"/>
                  </a:lnTo>
                  <a:lnTo>
                    <a:pt x="225831" y="107391"/>
                  </a:lnTo>
                  <a:lnTo>
                    <a:pt x="210261" y="148094"/>
                  </a:lnTo>
                  <a:lnTo>
                    <a:pt x="206324" y="149517"/>
                  </a:lnTo>
                  <a:lnTo>
                    <a:pt x="196938" y="149517"/>
                  </a:lnTo>
                  <a:lnTo>
                    <a:pt x="177419" y="107391"/>
                  </a:lnTo>
                  <a:lnTo>
                    <a:pt x="176999" y="99428"/>
                  </a:lnTo>
                  <a:lnTo>
                    <a:pt x="177101" y="80098"/>
                  </a:lnTo>
                  <a:lnTo>
                    <a:pt x="186804" y="39281"/>
                  </a:lnTo>
                  <a:lnTo>
                    <a:pt x="196938" y="32169"/>
                  </a:lnTo>
                  <a:lnTo>
                    <a:pt x="206324" y="32169"/>
                  </a:lnTo>
                  <a:lnTo>
                    <a:pt x="225831" y="74129"/>
                  </a:lnTo>
                  <a:lnTo>
                    <a:pt x="226250" y="99428"/>
                  </a:lnTo>
                  <a:lnTo>
                    <a:pt x="226250" y="5346"/>
                  </a:lnTo>
                  <a:lnTo>
                    <a:pt x="215531" y="1473"/>
                  </a:lnTo>
                  <a:lnTo>
                    <a:pt x="201625" y="0"/>
                  </a:lnTo>
                  <a:lnTo>
                    <a:pt x="194640" y="381"/>
                  </a:lnTo>
                  <a:lnTo>
                    <a:pt x="160248" y="18186"/>
                  </a:lnTo>
                  <a:lnTo>
                    <a:pt x="141211" y="60756"/>
                  </a:lnTo>
                  <a:lnTo>
                    <a:pt x="138798" y="90716"/>
                  </a:lnTo>
                  <a:lnTo>
                    <a:pt x="139839" y="111429"/>
                  </a:lnTo>
                  <a:lnTo>
                    <a:pt x="155384" y="158318"/>
                  </a:lnTo>
                  <a:lnTo>
                    <a:pt x="187718" y="180225"/>
                  </a:lnTo>
                  <a:lnTo>
                    <a:pt x="201625" y="181686"/>
                  </a:lnTo>
                  <a:lnTo>
                    <a:pt x="215531" y="180225"/>
                  </a:lnTo>
                  <a:lnTo>
                    <a:pt x="227825" y="175844"/>
                  </a:lnTo>
                  <a:lnTo>
                    <a:pt x="238518" y="168541"/>
                  </a:lnTo>
                  <a:lnTo>
                    <a:pt x="247611" y="158318"/>
                  </a:lnTo>
                  <a:lnTo>
                    <a:pt x="252564" y="149517"/>
                  </a:lnTo>
                  <a:lnTo>
                    <a:pt x="254977" y="145237"/>
                  </a:lnTo>
                  <a:lnTo>
                    <a:pt x="260248" y="129603"/>
                  </a:lnTo>
                  <a:lnTo>
                    <a:pt x="263398" y="111429"/>
                  </a:lnTo>
                  <a:lnTo>
                    <a:pt x="264452" y="90716"/>
                  </a:lnTo>
                  <a:close/>
                </a:path>
                <a:path w="1385570" h="6062980">
                  <a:moveTo>
                    <a:pt x="371297" y="6031395"/>
                  </a:moveTo>
                  <a:lnTo>
                    <a:pt x="253187" y="6031395"/>
                  </a:lnTo>
                  <a:lnTo>
                    <a:pt x="253187" y="6062815"/>
                  </a:lnTo>
                  <a:lnTo>
                    <a:pt x="371297" y="6062815"/>
                  </a:lnTo>
                  <a:lnTo>
                    <a:pt x="371297" y="6031395"/>
                  </a:lnTo>
                  <a:close/>
                </a:path>
                <a:path w="1385570" h="6062980">
                  <a:moveTo>
                    <a:pt x="371297" y="5948464"/>
                  </a:moveTo>
                  <a:lnTo>
                    <a:pt x="329323" y="5948464"/>
                  </a:lnTo>
                  <a:lnTo>
                    <a:pt x="329323" y="5905741"/>
                  </a:lnTo>
                  <a:lnTo>
                    <a:pt x="295148" y="5905741"/>
                  </a:lnTo>
                  <a:lnTo>
                    <a:pt x="295148" y="5948464"/>
                  </a:lnTo>
                  <a:lnTo>
                    <a:pt x="253187" y="5948464"/>
                  </a:lnTo>
                  <a:lnTo>
                    <a:pt x="253187" y="5979884"/>
                  </a:lnTo>
                  <a:lnTo>
                    <a:pt x="295148" y="5979884"/>
                  </a:lnTo>
                  <a:lnTo>
                    <a:pt x="295148" y="6022606"/>
                  </a:lnTo>
                  <a:lnTo>
                    <a:pt x="329323" y="6022606"/>
                  </a:lnTo>
                  <a:lnTo>
                    <a:pt x="329323" y="5979884"/>
                  </a:lnTo>
                  <a:lnTo>
                    <a:pt x="371297" y="5979884"/>
                  </a:lnTo>
                  <a:lnTo>
                    <a:pt x="371297" y="5948464"/>
                  </a:lnTo>
                  <a:close/>
                </a:path>
                <a:path w="1385570" h="6062980">
                  <a:moveTo>
                    <a:pt x="371297" y="4900536"/>
                  </a:moveTo>
                  <a:lnTo>
                    <a:pt x="253187" y="4900536"/>
                  </a:lnTo>
                  <a:lnTo>
                    <a:pt x="253187" y="4931956"/>
                  </a:lnTo>
                  <a:lnTo>
                    <a:pt x="371297" y="4931956"/>
                  </a:lnTo>
                  <a:lnTo>
                    <a:pt x="371297" y="4900536"/>
                  </a:lnTo>
                  <a:close/>
                </a:path>
                <a:path w="1385570" h="6062980">
                  <a:moveTo>
                    <a:pt x="371297" y="4817605"/>
                  </a:moveTo>
                  <a:lnTo>
                    <a:pt x="329323" y="4817605"/>
                  </a:lnTo>
                  <a:lnTo>
                    <a:pt x="329323" y="4774882"/>
                  </a:lnTo>
                  <a:lnTo>
                    <a:pt x="295148" y="4774882"/>
                  </a:lnTo>
                  <a:lnTo>
                    <a:pt x="295148" y="4817605"/>
                  </a:lnTo>
                  <a:lnTo>
                    <a:pt x="253187" y="4817605"/>
                  </a:lnTo>
                  <a:lnTo>
                    <a:pt x="253187" y="4849025"/>
                  </a:lnTo>
                  <a:lnTo>
                    <a:pt x="295148" y="4849025"/>
                  </a:lnTo>
                  <a:lnTo>
                    <a:pt x="295148" y="4891748"/>
                  </a:lnTo>
                  <a:lnTo>
                    <a:pt x="329323" y="4891748"/>
                  </a:lnTo>
                  <a:lnTo>
                    <a:pt x="329323" y="4849025"/>
                  </a:lnTo>
                  <a:lnTo>
                    <a:pt x="371297" y="4849025"/>
                  </a:lnTo>
                  <a:lnTo>
                    <a:pt x="371297" y="4817605"/>
                  </a:lnTo>
                  <a:close/>
                </a:path>
                <a:path w="1385570" h="6062980">
                  <a:moveTo>
                    <a:pt x="371297" y="3696385"/>
                  </a:moveTo>
                  <a:lnTo>
                    <a:pt x="253187" y="3696385"/>
                  </a:lnTo>
                  <a:lnTo>
                    <a:pt x="253187" y="3727793"/>
                  </a:lnTo>
                  <a:lnTo>
                    <a:pt x="371297" y="3727793"/>
                  </a:lnTo>
                  <a:lnTo>
                    <a:pt x="371297" y="3696385"/>
                  </a:lnTo>
                  <a:close/>
                </a:path>
                <a:path w="1385570" h="6062980">
                  <a:moveTo>
                    <a:pt x="371297" y="3613454"/>
                  </a:moveTo>
                  <a:lnTo>
                    <a:pt x="329323" y="3613454"/>
                  </a:lnTo>
                  <a:lnTo>
                    <a:pt x="329323" y="3570732"/>
                  </a:lnTo>
                  <a:lnTo>
                    <a:pt x="295148" y="3570732"/>
                  </a:lnTo>
                  <a:lnTo>
                    <a:pt x="295148" y="3613454"/>
                  </a:lnTo>
                  <a:lnTo>
                    <a:pt x="253187" y="3613454"/>
                  </a:lnTo>
                  <a:lnTo>
                    <a:pt x="253187" y="3644874"/>
                  </a:lnTo>
                  <a:lnTo>
                    <a:pt x="295148" y="3644874"/>
                  </a:lnTo>
                  <a:lnTo>
                    <a:pt x="295148" y="3687584"/>
                  </a:lnTo>
                  <a:lnTo>
                    <a:pt x="329323" y="3687584"/>
                  </a:lnTo>
                  <a:lnTo>
                    <a:pt x="329323" y="3644874"/>
                  </a:lnTo>
                  <a:lnTo>
                    <a:pt x="371297" y="3644874"/>
                  </a:lnTo>
                  <a:lnTo>
                    <a:pt x="371297" y="3613454"/>
                  </a:lnTo>
                  <a:close/>
                </a:path>
                <a:path w="1385570" h="6062980">
                  <a:moveTo>
                    <a:pt x="371297" y="2649296"/>
                  </a:moveTo>
                  <a:lnTo>
                    <a:pt x="253187" y="2649296"/>
                  </a:lnTo>
                  <a:lnTo>
                    <a:pt x="253187" y="2680716"/>
                  </a:lnTo>
                  <a:lnTo>
                    <a:pt x="371297" y="2680716"/>
                  </a:lnTo>
                  <a:lnTo>
                    <a:pt x="371297" y="2649296"/>
                  </a:lnTo>
                  <a:close/>
                </a:path>
                <a:path w="1385570" h="6062980">
                  <a:moveTo>
                    <a:pt x="371297" y="2566378"/>
                  </a:moveTo>
                  <a:lnTo>
                    <a:pt x="329323" y="2566378"/>
                  </a:lnTo>
                  <a:lnTo>
                    <a:pt x="329323" y="2523655"/>
                  </a:lnTo>
                  <a:lnTo>
                    <a:pt x="295148" y="2523655"/>
                  </a:lnTo>
                  <a:lnTo>
                    <a:pt x="295148" y="2566378"/>
                  </a:lnTo>
                  <a:lnTo>
                    <a:pt x="253187" y="2566378"/>
                  </a:lnTo>
                  <a:lnTo>
                    <a:pt x="253187" y="2597785"/>
                  </a:lnTo>
                  <a:lnTo>
                    <a:pt x="295148" y="2597785"/>
                  </a:lnTo>
                  <a:lnTo>
                    <a:pt x="295148" y="2640507"/>
                  </a:lnTo>
                  <a:lnTo>
                    <a:pt x="329323" y="2640507"/>
                  </a:lnTo>
                  <a:lnTo>
                    <a:pt x="329323" y="2597785"/>
                  </a:lnTo>
                  <a:lnTo>
                    <a:pt x="371297" y="2597785"/>
                  </a:lnTo>
                  <a:lnTo>
                    <a:pt x="371297" y="2566378"/>
                  </a:lnTo>
                  <a:close/>
                </a:path>
                <a:path w="1385570" h="6062980">
                  <a:moveTo>
                    <a:pt x="371297" y="1539392"/>
                  </a:moveTo>
                  <a:lnTo>
                    <a:pt x="253187" y="1539392"/>
                  </a:lnTo>
                  <a:lnTo>
                    <a:pt x="253187" y="1570799"/>
                  </a:lnTo>
                  <a:lnTo>
                    <a:pt x="371297" y="1570799"/>
                  </a:lnTo>
                  <a:lnTo>
                    <a:pt x="371297" y="1539392"/>
                  </a:lnTo>
                  <a:close/>
                </a:path>
                <a:path w="1385570" h="6062980">
                  <a:moveTo>
                    <a:pt x="371297" y="1456461"/>
                  </a:moveTo>
                  <a:lnTo>
                    <a:pt x="329323" y="1456461"/>
                  </a:lnTo>
                  <a:lnTo>
                    <a:pt x="329323" y="1413738"/>
                  </a:lnTo>
                  <a:lnTo>
                    <a:pt x="295148" y="1413738"/>
                  </a:lnTo>
                  <a:lnTo>
                    <a:pt x="295148" y="1456461"/>
                  </a:lnTo>
                  <a:lnTo>
                    <a:pt x="253187" y="1456461"/>
                  </a:lnTo>
                  <a:lnTo>
                    <a:pt x="253187" y="1487868"/>
                  </a:lnTo>
                  <a:lnTo>
                    <a:pt x="295148" y="1487868"/>
                  </a:lnTo>
                  <a:lnTo>
                    <a:pt x="295148" y="1530591"/>
                  </a:lnTo>
                  <a:lnTo>
                    <a:pt x="329323" y="1530591"/>
                  </a:lnTo>
                  <a:lnTo>
                    <a:pt x="329323" y="1487868"/>
                  </a:lnTo>
                  <a:lnTo>
                    <a:pt x="371297" y="1487868"/>
                  </a:lnTo>
                  <a:lnTo>
                    <a:pt x="371297" y="1456461"/>
                  </a:lnTo>
                  <a:close/>
                </a:path>
                <a:path w="1385570" h="6062980">
                  <a:moveTo>
                    <a:pt x="422668" y="86194"/>
                  </a:moveTo>
                  <a:lnTo>
                    <a:pt x="349796" y="86194"/>
                  </a:lnTo>
                  <a:lnTo>
                    <a:pt x="349796" y="120116"/>
                  </a:lnTo>
                  <a:lnTo>
                    <a:pt x="422668" y="120116"/>
                  </a:lnTo>
                  <a:lnTo>
                    <a:pt x="422668" y="86194"/>
                  </a:lnTo>
                  <a:close/>
                </a:path>
                <a:path w="1385570" h="6062980">
                  <a:moveTo>
                    <a:pt x="490004" y="1396644"/>
                  </a:moveTo>
                  <a:lnTo>
                    <a:pt x="463867" y="1396644"/>
                  </a:lnTo>
                  <a:lnTo>
                    <a:pt x="460184" y="1400505"/>
                  </a:lnTo>
                  <a:lnTo>
                    <a:pt x="455993" y="1404188"/>
                  </a:lnTo>
                  <a:lnTo>
                    <a:pt x="421398" y="1426044"/>
                  </a:lnTo>
                  <a:lnTo>
                    <a:pt x="406323" y="1432839"/>
                  </a:lnTo>
                  <a:lnTo>
                    <a:pt x="417626" y="1461731"/>
                  </a:lnTo>
                  <a:lnTo>
                    <a:pt x="452551" y="1445399"/>
                  </a:lnTo>
                  <a:lnTo>
                    <a:pt x="452551" y="1570799"/>
                  </a:lnTo>
                  <a:lnTo>
                    <a:pt x="490004" y="1570799"/>
                  </a:lnTo>
                  <a:lnTo>
                    <a:pt x="490004" y="1445399"/>
                  </a:lnTo>
                  <a:lnTo>
                    <a:pt x="490004" y="1396644"/>
                  </a:lnTo>
                  <a:close/>
                </a:path>
                <a:path w="1385570" h="6062980">
                  <a:moveTo>
                    <a:pt x="516636" y="4879429"/>
                  </a:moveTo>
                  <a:lnTo>
                    <a:pt x="499046" y="4838712"/>
                  </a:lnTo>
                  <a:lnTo>
                    <a:pt x="462153" y="4823409"/>
                  </a:lnTo>
                  <a:lnTo>
                    <a:pt x="445020" y="4821377"/>
                  </a:lnTo>
                  <a:lnTo>
                    <a:pt x="445516" y="4817186"/>
                  </a:lnTo>
                  <a:lnTo>
                    <a:pt x="445935" y="4812335"/>
                  </a:lnTo>
                  <a:lnTo>
                    <a:pt x="446278" y="4806797"/>
                  </a:lnTo>
                  <a:lnTo>
                    <a:pt x="446773" y="4801108"/>
                  </a:lnTo>
                  <a:lnTo>
                    <a:pt x="447192" y="4795240"/>
                  </a:lnTo>
                  <a:lnTo>
                    <a:pt x="447535" y="4789208"/>
                  </a:lnTo>
                  <a:lnTo>
                    <a:pt x="510362" y="4789208"/>
                  </a:lnTo>
                  <a:lnTo>
                    <a:pt x="510362" y="4757801"/>
                  </a:lnTo>
                  <a:lnTo>
                    <a:pt x="416115" y="4757801"/>
                  </a:lnTo>
                  <a:lnTo>
                    <a:pt x="415569" y="4768545"/>
                  </a:lnTo>
                  <a:lnTo>
                    <a:pt x="414921" y="4779657"/>
                  </a:lnTo>
                  <a:lnTo>
                    <a:pt x="411340" y="4826965"/>
                  </a:lnTo>
                  <a:lnTo>
                    <a:pt x="408825" y="4850523"/>
                  </a:lnTo>
                  <a:lnTo>
                    <a:pt x="418693" y="4850650"/>
                  </a:lnTo>
                  <a:lnTo>
                    <a:pt x="459257" y="4855807"/>
                  </a:lnTo>
                  <a:lnTo>
                    <a:pt x="475932" y="4867872"/>
                  </a:lnTo>
                  <a:lnTo>
                    <a:pt x="478104" y="4871555"/>
                  </a:lnTo>
                  <a:lnTo>
                    <a:pt x="479196" y="4875822"/>
                  </a:lnTo>
                  <a:lnTo>
                    <a:pt x="479196" y="4886884"/>
                  </a:lnTo>
                  <a:lnTo>
                    <a:pt x="446278" y="4903800"/>
                  </a:lnTo>
                  <a:lnTo>
                    <a:pt x="436727" y="4903800"/>
                  </a:lnTo>
                  <a:lnTo>
                    <a:pt x="405066" y="4895761"/>
                  </a:lnTo>
                  <a:lnTo>
                    <a:pt x="398272" y="4926673"/>
                  </a:lnTo>
                  <a:lnTo>
                    <a:pt x="419138" y="4932451"/>
                  </a:lnTo>
                  <a:lnTo>
                    <a:pt x="423824" y="4933454"/>
                  </a:lnTo>
                  <a:lnTo>
                    <a:pt x="428599" y="4934216"/>
                  </a:lnTo>
                  <a:lnTo>
                    <a:pt x="433463" y="4934712"/>
                  </a:lnTo>
                  <a:lnTo>
                    <a:pt x="438480" y="4935385"/>
                  </a:lnTo>
                  <a:lnTo>
                    <a:pt x="443255" y="4935715"/>
                  </a:lnTo>
                  <a:lnTo>
                    <a:pt x="447776" y="4935715"/>
                  </a:lnTo>
                  <a:lnTo>
                    <a:pt x="486651" y="4928603"/>
                  </a:lnTo>
                  <a:lnTo>
                    <a:pt x="511530" y="4903800"/>
                  </a:lnTo>
                  <a:lnTo>
                    <a:pt x="515213" y="4894923"/>
                  </a:lnTo>
                  <a:lnTo>
                    <a:pt x="516636" y="4887468"/>
                  </a:lnTo>
                  <a:lnTo>
                    <a:pt x="516636" y="4879429"/>
                  </a:lnTo>
                  <a:close/>
                </a:path>
                <a:path w="1385570" h="6062980">
                  <a:moveTo>
                    <a:pt x="516636" y="3675278"/>
                  </a:moveTo>
                  <a:lnTo>
                    <a:pt x="499046" y="3634562"/>
                  </a:lnTo>
                  <a:lnTo>
                    <a:pt x="462153" y="3619258"/>
                  </a:lnTo>
                  <a:lnTo>
                    <a:pt x="445020" y="3617226"/>
                  </a:lnTo>
                  <a:lnTo>
                    <a:pt x="445516" y="3613035"/>
                  </a:lnTo>
                  <a:lnTo>
                    <a:pt x="445935" y="3608184"/>
                  </a:lnTo>
                  <a:lnTo>
                    <a:pt x="446278" y="3602647"/>
                  </a:lnTo>
                  <a:lnTo>
                    <a:pt x="446773" y="3596957"/>
                  </a:lnTo>
                  <a:lnTo>
                    <a:pt x="447192" y="3591090"/>
                  </a:lnTo>
                  <a:lnTo>
                    <a:pt x="447535" y="3585057"/>
                  </a:lnTo>
                  <a:lnTo>
                    <a:pt x="510362" y="3585057"/>
                  </a:lnTo>
                  <a:lnTo>
                    <a:pt x="510362" y="3553650"/>
                  </a:lnTo>
                  <a:lnTo>
                    <a:pt x="416115" y="3553650"/>
                  </a:lnTo>
                  <a:lnTo>
                    <a:pt x="415569" y="3564394"/>
                  </a:lnTo>
                  <a:lnTo>
                    <a:pt x="414921" y="3575507"/>
                  </a:lnTo>
                  <a:lnTo>
                    <a:pt x="411340" y="3622814"/>
                  </a:lnTo>
                  <a:lnTo>
                    <a:pt x="408825" y="3646373"/>
                  </a:lnTo>
                  <a:lnTo>
                    <a:pt x="418693" y="3646500"/>
                  </a:lnTo>
                  <a:lnTo>
                    <a:pt x="459257" y="3651656"/>
                  </a:lnTo>
                  <a:lnTo>
                    <a:pt x="475932" y="3663721"/>
                  </a:lnTo>
                  <a:lnTo>
                    <a:pt x="478104" y="3667404"/>
                  </a:lnTo>
                  <a:lnTo>
                    <a:pt x="479196" y="3671671"/>
                  </a:lnTo>
                  <a:lnTo>
                    <a:pt x="479196" y="3682733"/>
                  </a:lnTo>
                  <a:lnTo>
                    <a:pt x="446278" y="3699649"/>
                  </a:lnTo>
                  <a:lnTo>
                    <a:pt x="436727" y="3699649"/>
                  </a:lnTo>
                  <a:lnTo>
                    <a:pt x="405066" y="3691610"/>
                  </a:lnTo>
                  <a:lnTo>
                    <a:pt x="398272" y="3722522"/>
                  </a:lnTo>
                  <a:lnTo>
                    <a:pt x="419138" y="3728301"/>
                  </a:lnTo>
                  <a:lnTo>
                    <a:pt x="423824" y="3729304"/>
                  </a:lnTo>
                  <a:lnTo>
                    <a:pt x="428599" y="3730066"/>
                  </a:lnTo>
                  <a:lnTo>
                    <a:pt x="433463" y="3730561"/>
                  </a:lnTo>
                  <a:lnTo>
                    <a:pt x="438480" y="3731234"/>
                  </a:lnTo>
                  <a:lnTo>
                    <a:pt x="443255" y="3731564"/>
                  </a:lnTo>
                  <a:lnTo>
                    <a:pt x="447776" y="3731564"/>
                  </a:lnTo>
                  <a:lnTo>
                    <a:pt x="486651" y="3724452"/>
                  </a:lnTo>
                  <a:lnTo>
                    <a:pt x="511530" y="3699649"/>
                  </a:lnTo>
                  <a:lnTo>
                    <a:pt x="515213" y="3690772"/>
                  </a:lnTo>
                  <a:lnTo>
                    <a:pt x="516636" y="3683317"/>
                  </a:lnTo>
                  <a:lnTo>
                    <a:pt x="516636" y="3675278"/>
                  </a:lnTo>
                  <a:close/>
                </a:path>
                <a:path w="1385570" h="6062980">
                  <a:moveTo>
                    <a:pt x="524179" y="5993193"/>
                  </a:moveTo>
                  <a:lnTo>
                    <a:pt x="505587" y="5993193"/>
                  </a:lnTo>
                  <a:lnTo>
                    <a:pt x="505587" y="5934392"/>
                  </a:lnTo>
                  <a:lnTo>
                    <a:pt x="505587" y="5888660"/>
                  </a:lnTo>
                  <a:lnTo>
                    <a:pt x="470154" y="5888660"/>
                  </a:lnTo>
                  <a:lnTo>
                    <a:pt x="468896" y="5889955"/>
                  </a:lnTo>
                  <a:lnTo>
                    <a:pt x="468896" y="5934392"/>
                  </a:lnTo>
                  <a:lnTo>
                    <a:pt x="468896" y="5993193"/>
                  </a:lnTo>
                  <a:lnTo>
                    <a:pt x="429437" y="5993193"/>
                  </a:lnTo>
                  <a:lnTo>
                    <a:pt x="433425" y="5985332"/>
                  </a:lnTo>
                  <a:lnTo>
                    <a:pt x="458774" y="5947778"/>
                  </a:lnTo>
                  <a:lnTo>
                    <a:pt x="468896" y="5934392"/>
                  </a:lnTo>
                  <a:lnTo>
                    <a:pt x="468896" y="5889955"/>
                  </a:lnTo>
                  <a:lnTo>
                    <a:pt x="441934" y="5921121"/>
                  </a:lnTo>
                  <a:lnTo>
                    <a:pt x="416306" y="5957392"/>
                  </a:lnTo>
                  <a:lnTo>
                    <a:pt x="396684" y="5990768"/>
                  </a:lnTo>
                  <a:lnTo>
                    <a:pt x="393750" y="5996470"/>
                  </a:lnTo>
                  <a:lnTo>
                    <a:pt x="393750" y="6023864"/>
                  </a:lnTo>
                  <a:lnTo>
                    <a:pt x="468896" y="6023864"/>
                  </a:lnTo>
                  <a:lnTo>
                    <a:pt x="468896" y="6062815"/>
                  </a:lnTo>
                  <a:lnTo>
                    <a:pt x="505587" y="6062815"/>
                  </a:lnTo>
                  <a:lnTo>
                    <a:pt x="505587" y="6023864"/>
                  </a:lnTo>
                  <a:lnTo>
                    <a:pt x="524179" y="6023864"/>
                  </a:lnTo>
                  <a:lnTo>
                    <a:pt x="524179" y="5993193"/>
                  </a:lnTo>
                  <a:close/>
                </a:path>
                <a:path w="1385570" h="6062980">
                  <a:moveTo>
                    <a:pt x="524179" y="2611107"/>
                  </a:moveTo>
                  <a:lnTo>
                    <a:pt x="505587" y="2611107"/>
                  </a:lnTo>
                  <a:lnTo>
                    <a:pt x="505587" y="2552293"/>
                  </a:lnTo>
                  <a:lnTo>
                    <a:pt x="505587" y="2506561"/>
                  </a:lnTo>
                  <a:lnTo>
                    <a:pt x="470154" y="2506561"/>
                  </a:lnTo>
                  <a:lnTo>
                    <a:pt x="468896" y="2507856"/>
                  </a:lnTo>
                  <a:lnTo>
                    <a:pt x="468896" y="2552293"/>
                  </a:lnTo>
                  <a:lnTo>
                    <a:pt x="468896" y="2611107"/>
                  </a:lnTo>
                  <a:lnTo>
                    <a:pt x="429437" y="2611107"/>
                  </a:lnTo>
                  <a:lnTo>
                    <a:pt x="433425" y="2603233"/>
                  </a:lnTo>
                  <a:lnTo>
                    <a:pt x="458774" y="2565679"/>
                  </a:lnTo>
                  <a:lnTo>
                    <a:pt x="468896" y="2552293"/>
                  </a:lnTo>
                  <a:lnTo>
                    <a:pt x="468896" y="2507856"/>
                  </a:lnTo>
                  <a:lnTo>
                    <a:pt x="441934" y="2539022"/>
                  </a:lnTo>
                  <a:lnTo>
                    <a:pt x="416306" y="2575293"/>
                  </a:lnTo>
                  <a:lnTo>
                    <a:pt x="396684" y="2608669"/>
                  </a:lnTo>
                  <a:lnTo>
                    <a:pt x="393750" y="2614371"/>
                  </a:lnTo>
                  <a:lnTo>
                    <a:pt x="393750" y="2641765"/>
                  </a:lnTo>
                  <a:lnTo>
                    <a:pt x="468896" y="2641765"/>
                  </a:lnTo>
                  <a:lnTo>
                    <a:pt x="468896" y="2680716"/>
                  </a:lnTo>
                  <a:lnTo>
                    <a:pt x="505587" y="2680716"/>
                  </a:lnTo>
                  <a:lnTo>
                    <a:pt x="505587" y="2641765"/>
                  </a:lnTo>
                  <a:lnTo>
                    <a:pt x="524179" y="2641765"/>
                  </a:lnTo>
                  <a:lnTo>
                    <a:pt x="524179" y="2611107"/>
                  </a:lnTo>
                  <a:close/>
                </a:path>
                <a:path w="1385570" h="6062980">
                  <a:moveTo>
                    <a:pt x="600608" y="4013"/>
                  </a:moveTo>
                  <a:lnTo>
                    <a:pt x="574471" y="4013"/>
                  </a:lnTo>
                  <a:lnTo>
                    <a:pt x="570788" y="7874"/>
                  </a:lnTo>
                  <a:lnTo>
                    <a:pt x="566597" y="11557"/>
                  </a:lnTo>
                  <a:lnTo>
                    <a:pt x="532003" y="33426"/>
                  </a:lnTo>
                  <a:lnTo>
                    <a:pt x="516928" y="40208"/>
                  </a:lnTo>
                  <a:lnTo>
                    <a:pt x="528243" y="69100"/>
                  </a:lnTo>
                  <a:lnTo>
                    <a:pt x="563168" y="52768"/>
                  </a:lnTo>
                  <a:lnTo>
                    <a:pt x="563168" y="178168"/>
                  </a:lnTo>
                  <a:lnTo>
                    <a:pt x="600608" y="178168"/>
                  </a:lnTo>
                  <a:lnTo>
                    <a:pt x="600608" y="52768"/>
                  </a:lnTo>
                  <a:lnTo>
                    <a:pt x="600608" y="4013"/>
                  </a:lnTo>
                  <a:close/>
                </a:path>
                <a:path w="1385570" h="6062980">
                  <a:moveTo>
                    <a:pt x="775106" y="125653"/>
                  </a:moveTo>
                  <a:lnTo>
                    <a:pt x="757516" y="84937"/>
                  </a:lnTo>
                  <a:lnTo>
                    <a:pt x="720623" y="69621"/>
                  </a:lnTo>
                  <a:lnTo>
                    <a:pt x="703491" y="67602"/>
                  </a:lnTo>
                  <a:lnTo>
                    <a:pt x="703986" y="63411"/>
                  </a:lnTo>
                  <a:lnTo>
                    <a:pt x="704405" y="58547"/>
                  </a:lnTo>
                  <a:lnTo>
                    <a:pt x="704735" y="53022"/>
                  </a:lnTo>
                  <a:lnTo>
                    <a:pt x="705243" y="47332"/>
                  </a:lnTo>
                  <a:lnTo>
                    <a:pt x="705662" y="41465"/>
                  </a:lnTo>
                  <a:lnTo>
                    <a:pt x="705993" y="35433"/>
                  </a:lnTo>
                  <a:lnTo>
                    <a:pt x="768819" y="35433"/>
                  </a:lnTo>
                  <a:lnTo>
                    <a:pt x="768819" y="4013"/>
                  </a:lnTo>
                  <a:lnTo>
                    <a:pt x="674585" y="4013"/>
                  </a:lnTo>
                  <a:lnTo>
                    <a:pt x="674039" y="14757"/>
                  </a:lnTo>
                  <a:lnTo>
                    <a:pt x="673392" y="25882"/>
                  </a:lnTo>
                  <a:lnTo>
                    <a:pt x="669810" y="73190"/>
                  </a:lnTo>
                  <a:lnTo>
                    <a:pt x="667296" y="96748"/>
                  </a:lnTo>
                  <a:lnTo>
                    <a:pt x="677164" y="96875"/>
                  </a:lnTo>
                  <a:lnTo>
                    <a:pt x="717727" y="102031"/>
                  </a:lnTo>
                  <a:lnTo>
                    <a:pt x="734390" y="114084"/>
                  </a:lnTo>
                  <a:lnTo>
                    <a:pt x="736574" y="117779"/>
                  </a:lnTo>
                  <a:lnTo>
                    <a:pt x="737666" y="122047"/>
                  </a:lnTo>
                  <a:lnTo>
                    <a:pt x="737666" y="133108"/>
                  </a:lnTo>
                  <a:lnTo>
                    <a:pt x="704735" y="150025"/>
                  </a:lnTo>
                  <a:lnTo>
                    <a:pt x="695198" y="150025"/>
                  </a:lnTo>
                  <a:lnTo>
                    <a:pt x="663524" y="141986"/>
                  </a:lnTo>
                  <a:lnTo>
                    <a:pt x="656742" y="172897"/>
                  </a:lnTo>
                  <a:lnTo>
                    <a:pt x="677595" y="178676"/>
                  </a:lnTo>
                  <a:lnTo>
                    <a:pt x="682294" y="179679"/>
                  </a:lnTo>
                  <a:lnTo>
                    <a:pt x="687070" y="180428"/>
                  </a:lnTo>
                  <a:lnTo>
                    <a:pt x="691921" y="180936"/>
                  </a:lnTo>
                  <a:lnTo>
                    <a:pt x="696950" y="181610"/>
                  </a:lnTo>
                  <a:lnTo>
                    <a:pt x="701725" y="181940"/>
                  </a:lnTo>
                  <a:lnTo>
                    <a:pt x="706247" y="181940"/>
                  </a:lnTo>
                  <a:lnTo>
                    <a:pt x="745121" y="174815"/>
                  </a:lnTo>
                  <a:lnTo>
                    <a:pt x="773684" y="141147"/>
                  </a:lnTo>
                  <a:lnTo>
                    <a:pt x="775106" y="133692"/>
                  </a:lnTo>
                  <a:lnTo>
                    <a:pt x="775106" y="125653"/>
                  </a:lnTo>
                  <a:close/>
                </a:path>
                <a:path w="1385570" h="6062980">
                  <a:moveTo>
                    <a:pt x="778141" y="6062815"/>
                  </a:moveTo>
                  <a:lnTo>
                    <a:pt x="776097" y="6022949"/>
                  </a:lnTo>
                  <a:lnTo>
                    <a:pt x="774115" y="5996470"/>
                  </a:lnTo>
                  <a:lnTo>
                    <a:pt x="773379" y="5986411"/>
                  </a:lnTo>
                  <a:lnTo>
                    <a:pt x="772744" y="5978626"/>
                  </a:lnTo>
                  <a:lnTo>
                    <a:pt x="771956" y="5969889"/>
                  </a:lnTo>
                  <a:lnTo>
                    <a:pt x="771105" y="5961278"/>
                  </a:lnTo>
                  <a:lnTo>
                    <a:pt x="770331" y="5952960"/>
                  </a:lnTo>
                  <a:lnTo>
                    <a:pt x="769531" y="5945073"/>
                  </a:lnTo>
                  <a:lnTo>
                    <a:pt x="768692" y="5937516"/>
                  </a:lnTo>
                  <a:lnTo>
                    <a:pt x="767842" y="5930620"/>
                  </a:lnTo>
                  <a:lnTo>
                    <a:pt x="736180" y="5930620"/>
                  </a:lnTo>
                  <a:lnTo>
                    <a:pt x="713028" y="5974461"/>
                  </a:lnTo>
                  <a:lnTo>
                    <a:pt x="697471" y="6008535"/>
                  </a:lnTo>
                  <a:lnTo>
                    <a:pt x="692061" y="5996470"/>
                  </a:lnTo>
                  <a:lnTo>
                    <a:pt x="673747" y="5957722"/>
                  </a:lnTo>
                  <a:lnTo>
                    <a:pt x="658520" y="5930620"/>
                  </a:lnTo>
                  <a:lnTo>
                    <a:pt x="627367" y="5930620"/>
                  </a:lnTo>
                  <a:lnTo>
                    <a:pt x="623341" y="5969889"/>
                  </a:lnTo>
                  <a:lnTo>
                    <a:pt x="618566" y="6031649"/>
                  </a:lnTo>
                  <a:lnTo>
                    <a:pt x="617054" y="6062815"/>
                  </a:lnTo>
                  <a:lnTo>
                    <a:pt x="653491" y="6062815"/>
                  </a:lnTo>
                  <a:lnTo>
                    <a:pt x="653999" y="6046470"/>
                  </a:lnTo>
                  <a:lnTo>
                    <a:pt x="654329" y="6040094"/>
                  </a:lnTo>
                  <a:lnTo>
                    <a:pt x="654583" y="6033554"/>
                  </a:lnTo>
                  <a:lnTo>
                    <a:pt x="654748" y="6026620"/>
                  </a:lnTo>
                  <a:lnTo>
                    <a:pt x="656221" y="5996470"/>
                  </a:lnTo>
                  <a:lnTo>
                    <a:pt x="656767" y="5986665"/>
                  </a:lnTo>
                  <a:lnTo>
                    <a:pt x="684403" y="6047232"/>
                  </a:lnTo>
                  <a:lnTo>
                    <a:pt x="710285" y="6047232"/>
                  </a:lnTo>
                  <a:lnTo>
                    <a:pt x="727887" y="6008535"/>
                  </a:lnTo>
                  <a:lnTo>
                    <a:pt x="737933" y="5986411"/>
                  </a:lnTo>
                  <a:lnTo>
                    <a:pt x="739444" y="6023864"/>
                  </a:lnTo>
                  <a:lnTo>
                    <a:pt x="739914" y="6033554"/>
                  </a:lnTo>
                  <a:lnTo>
                    <a:pt x="740321" y="6043269"/>
                  </a:lnTo>
                  <a:lnTo>
                    <a:pt x="740664" y="6053023"/>
                  </a:lnTo>
                  <a:lnTo>
                    <a:pt x="740943" y="6062815"/>
                  </a:lnTo>
                  <a:lnTo>
                    <a:pt x="778141" y="6062815"/>
                  </a:lnTo>
                  <a:close/>
                </a:path>
                <a:path w="1385570" h="6062980">
                  <a:moveTo>
                    <a:pt x="778141" y="4931956"/>
                  </a:moveTo>
                  <a:lnTo>
                    <a:pt x="776097" y="4892091"/>
                  </a:lnTo>
                  <a:lnTo>
                    <a:pt x="774115" y="4865611"/>
                  </a:lnTo>
                  <a:lnTo>
                    <a:pt x="773379" y="4855553"/>
                  </a:lnTo>
                  <a:lnTo>
                    <a:pt x="772744" y="4847768"/>
                  </a:lnTo>
                  <a:lnTo>
                    <a:pt x="771956" y="4839030"/>
                  </a:lnTo>
                  <a:lnTo>
                    <a:pt x="771105" y="4830419"/>
                  </a:lnTo>
                  <a:lnTo>
                    <a:pt x="770331" y="4822101"/>
                  </a:lnTo>
                  <a:lnTo>
                    <a:pt x="769531" y="4814214"/>
                  </a:lnTo>
                  <a:lnTo>
                    <a:pt x="768692" y="4806658"/>
                  </a:lnTo>
                  <a:lnTo>
                    <a:pt x="767842" y="4799762"/>
                  </a:lnTo>
                  <a:lnTo>
                    <a:pt x="736180" y="4799762"/>
                  </a:lnTo>
                  <a:lnTo>
                    <a:pt x="713028" y="4843602"/>
                  </a:lnTo>
                  <a:lnTo>
                    <a:pt x="697471" y="4877663"/>
                  </a:lnTo>
                  <a:lnTo>
                    <a:pt x="692061" y="4865611"/>
                  </a:lnTo>
                  <a:lnTo>
                    <a:pt x="673747" y="4826863"/>
                  </a:lnTo>
                  <a:lnTo>
                    <a:pt x="658520" y="4799762"/>
                  </a:lnTo>
                  <a:lnTo>
                    <a:pt x="627367" y="4799762"/>
                  </a:lnTo>
                  <a:lnTo>
                    <a:pt x="623341" y="4839030"/>
                  </a:lnTo>
                  <a:lnTo>
                    <a:pt x="618566" y="4900790"/>
                  </a:lnTo>
                  <a:lnTo>
                    <a:pt x="617054" y="4931956"/>
                  </a:lnTo>
                  <a:lnTo>
                    <a:pt x="653491" y="4931956"/>
                  </a:lnTo>
                  <a:lnTo>
                    <a:pt x="653999" y="4915611"/>
                  </a:lnTo>
                  <a:lnTo>
                    <a:pt x="654329" y="4909236"/>
                  </a:lnTo>
                  <a:lnTo>
                    <a:pt x="654583" y="4902695"/>
                  </a:lnTo>
                  <a:lnTo>
                    <a:pt x="654748" y="4895761"/>
                  </a:lnTo>
                  <a:lnTo>
                    <a:pt x="656221" y="4865611"/>
                  </a:lnTo>
                  <a:lnTo>
                    <a:pt x="656767" y="4855807"/>
                  </a:lnTo>
                  <a:lnTo>
                    <a:pt x="684403" y="4916373"/>
                  </a:lnTo>
                  <a:lnTo>
                    <a:pt x="710285" y="4916373"/>
                  </a:lnTo>
                  <a:lnTo>
                    <a:pt x="727887" y="4877663"/>
                  </a:lnTo>
                  <a:lnTo>
                    <a:pt x="737933" y="4855553"/>
                  </a:lnTo>
                  <a:lnTo>
                    <a:pt x="739444" y="4893005"/>
                  </a:lnTo>
                  <a:lnTo>
                    <a:pt x="739914" y="4902695"/>
                  </a:lnTo>
                  <a:lnTo>
                    <a:pt x="740321" y="4912411"/>
                  </a:lnTo>
                  <a:lnTo>
                    <a:pt x="740664" y="4922164"/>
                  </a:lnTo>
                  <a:lnTo>
                    <a:pt x="740943" y="4931956"/>
                  </a:lnTo>
                  <a:lnTo>
                    <a:pt x="778141" y="4931956"/>
                  </a:lnTo>
                  <a:close/>
                </a:path>
                <a:path w="1385570" h="6062980">
                  <a:moveTo>
                    <a:pt x="778141" y="3727793"/>
                  </a:moveTo>
                  <a:lnTo>
                    <a:pt x="776097" y="3687940"/>
                  </a:lnTo>
                  <a:lnTo>
                    <a:pt x="774115" y="3661460"/>
                  </a:lnTo>
                  <a:lnTo>
                    <a:pt x="773379" y="3651402"/>
                  </a:lnTo>
                  <a:lnTo>
                    <a:pt x="772744" y="3643617"/>
                  </a:lnTo>
                  <a:lnTo>
                    <a:pt x="771956" y="3634879"/>
                  </a:lnTo>
                  <a:lnTo>
                    <a:pt x="771105" y="3626269"/>
                  </a:lnTo>
                  <a:lnTo>
                    <a:pt x="770331" y="3617950"/>
                  </a:lnTo>
                  <a:lnTo>
                    <a:pt x="769531" y="3610064"/>
                  </a:lnTo>
                  <a:lnTo>
                    <a:pt x="768692" y="3602507"/>
                  </a:lnTo>
                  <a:lnTo>
                    <a:pt x="767842" y="3595611"/>
                  </a:lnTo>
                  <a:lnTo>
                    <a:pt x="736180" y="3595611"/>
                  </a:lnTo>
                  <a:lnTo>
                    <a:pt x="713028" y="3639451"/>
                  </a:lnTo>
                  <a:lnTo>
                    <a:pt x="697471" y="3673513"/>
                  </a:lnTo>
                  <a:lnTo>
                    <a:pt x="692061" y="3661460"/>
                  </a:lnTo>
                  <a:lnTo>
                    <a:pt x="673747" y="3622713"/>
                  </a:lnTo>
                  <a:lnTo>
                    <a:pt x="658520" y="3595611"/>
                  </a:lnTo>
                  <a:lnTo>
                    <a:pt x="627367" y="3595611"/>
                  </a:lnTo>
                  <a:lnTo>
                    <a:pt x="623341" y="3634879"/>
                  </a:lnTo>
                  <a:lnTo>
                    <a:pt x="618566" y="3696639"/>
                  </a:lnTo>
                  <a:lnTo>
                    <a:pt x="617054" y="3727793"/>
                  </a:lnTo>
                  <a:lnTo>
                    <a:pt x="653491" y="3727793"/>
                  </a:lnTo>
                  <a:lnTo>
                    <a:pt x="653999" y="3711460"/>
                  </a:lnTo>
                  <a:lnTo>
                    <a:pt x="654329" y="3705085"/>
                  </a:lnTo>
                  <a:lnTo>
                    <a:pt x="654583" y="3698532"/>
                  </a:lnTo>
                  <a:lnTo>
                    <a:pt x="654748" y="3691610"/>
                  </a:lnTo>
                  <a:lnTo>
                    <a:pt x="656221" y="3661460"/>
                  </a:lnTo>
                  <a:lnTo>
                    <a:pt x="656767" y="3651656"/>
                  </a:lnTo>
                  <a:lnTo>
                    <a:pt x="684403" y="3712222"/>
                  </a:lnTo>
                  <a:lnTo>
                    <a:pt x="710285" y="3712222"/>
                  </a:lnTo>
                  <a:lnTo>
                    <a:pt x="727887" y="3673513"/>
                  </a:lnTo>
                  <a:lnTo>
                    <a:pt x="737933" y="3651402"/>
                  </a:lnTo>
                  <a:lnTo>
                    <a:pt x="739444" y="3688842"/>
                  </a:lnTo>
                  <a:lnTo>
                    <a:pt x="739914" y="3698532"/>
                  </a:lnTo>
                  <a:lnTo>
                    <a:pt x="740321" y="3708260"/>
                  </a:lnTo>
                  <a:lnTo>
                    <a:pt x="740664" y="3718014"/>
                  </a:lnTo>
                  <a:lnTo>
                    <a:pt x="740943" y="3727793"/>
                  </a:lnTo>
                  <a:lnTo>
                    <a:pt x="778141" y="3727793"/>
                  </a:lnTo>
                  <a:close/>
                </a:path>
                <a:path w="1385570" h="6062980">
                  <a:moveTo>
                    <a:pt x="778141" y="2680716"/>
                  </a:moveTo>
                  <a:lnTo>
                    <a:pt x="776097" y="2640850"/>
                  </a:lnTo>
                  <a:lnTo>
                    <a:pt x="774115" y="2614371"/>
                  </a:lnTo>
                  <a:lnTo>
                    <a:pt x="773379" y="2604312"/>
                  </a:lnTo>
                  <a:lnTo>
                    <a:pt x="772744" y="2596527"/>
                  </a:lnTo>
                  <a:lnTo>
                    <a:pt x="771956" y="2587790"/>
                  </a:lnTo>
                  <a:lnTo>
                    <a:pt x="771105" y="2579192"/>
                  </a:lnTo>
                  <a:lnTo>
                    <a:pt x="770331" y="2570861"/>
                  </a:lnTo>
                  <a:lnTo>
                    <a:pt x="769531" y="2562974"/>
                  </a:lnTo>
                  <a:lnTo>
                    <a:pt x="768692" y="2555430"/>
                  </a:lnTo>
                  <a:lnTo>
                    <a:pt x="767842" y="2548534"/>
                  </a:lnTo>
                  <a:lnTo>
                    <a:pt x="736180" y="2548534"/>
                  </a:lnTo>
                  <a:lnTo>
                    <a:pt x="713028" y="2592362"/>
                  </a:lnTo>
                  <a:lnTo>
                    <a:pt x="697471" y="2626436"/>
                  </a:lnTo>
                  <a:lnTo>
                    <a:pt x="692061" y="2614371"/>
                  </a:lnTo>
                  <a:lnTo>
                    <a:pt x="673747" y="2575623"/>
                  </a:lnTo>
                  <a:lnTo>
                    <a:pt x="658520" y="2548534"/>
                  </a:lnTo>
                  <a:lnTo>
                    <a:pt x="627367" y="2548534"/>
                  </a:lnTo>
                  <a:lnTo>
                    <a:pt x="623341" y="2587790"/>
                  </a:lnTo>
                  <a:lnTo>
                    <a:pt x="618566" y="2649550"/>
                  </a:lnTo>
                  <a:lnTo>
                    <a:pt x="617054" y="2680716"/>
                  </a:lnTo>
                  <a:lnTo>
                    <a:pt x="653491" y="2680716"/>
                  </a:lnTo>
                  <a:lnTo>
                    <a:pt x="653999" y="2664383"/>
                  </a:lnTo>
                  <a:lnTo>
                    <a:pt x="654329" y="2658008"/>
                  </a:lnTo>
                  <a:lnTo>
                    <a:pt x="654583" y="2651455"/>
                  </a:lnTo>
                  <a:lnTo>
                    <a:pt x="654748" y="2644521"/>
                  </a:lnTo>
                  <a:lnTo>
                    <a:pt x="656221" y="2614371"/>
                  </a:lnTo>
                  <a:lnTo>
                    <a:pt x="656767" y="2604566"/>
                  </a:lnTo>
                  <a:lnTo>
                    <a:pt x="684403" y="2665133"/>
                  </a:lnTo>
                  <a:lnTo>
                    <a:pt x="710285" y="2665133"/>
                  </a:lnTo>
                  <a:lnTo>
                    <a:pt x="727887" y="2626436"/>
                  </a:lnTo>
                  <a:lnTo>
                    <a:pt x="737933" y="2604312"/>
                  </a:lnTo>
                  <a:lnTo>
                    <a:pt x="739444" y="2641765"/>
                  </a:lnTo>
                  <a:lnTo>
                    <a:pt x="739914" y="2651455"/>
                  </a:lnTo>
                  <a:lnTo>
                    <a:pt x="740321" y="2661170"/>
                  </a:lnTo>
                  <a:lnTo>
                    <a:pt x="740664" y="2670924"/>
                  </a:lnTo>
                  <a:lnTo>
                    <a:pt x="740943" y="2680716"/>
                  </a:lnTo>
                  <a:lnTo>
                    <a:pt x="778141" y="2680716"/>
                  </a:lnTo>
                  <a:close/>
                </a:path>
                <a:path w="1385570" h="6062980">
                  <a:moveTo>
                    <a:pt x="778141" y="1570799"/>
                  </a:moveTo>
                  <a:lnTo>
                    <a:pt x="776097" y="1530934"/>
                  </a:lnTo>
                  <a:lnTo>
                    <a:pt x="774115" y="1504454"/>
                  </a:lnTo>
                  <a:lnTo>
                    <a:pt x="773379" y="1494409"/>
                  </a:lnTo>
                  <a:lnTo>
                    <a:pt x="772744" y="1486611"/>
                  </a:lnTo>
                  <a:lnTo>
                    <a:pt x="771956" y="1477886"/>
                  </a:lnTo>
                  <a:lnTo>
                    <a:pt x="771105" y="1469275"/>
                  </a:lnTo>
                  <a:lnTo>
                    <a:pt x="770331" y="1460944"/>
                  </a:lnTo>
                  <a:lnTo>
                    <a:pt x="769531" y="1453070"/>
                  </a:lnTo>
                  <a:lnTo>
                    <a:pt x="768692" y="1445514"/>
                  </a:lnTo>
                  <a:lnTo>
                    <a:pt x="767842" y="1438617"/>
                  </a:lnTo>
                  <a:lnTo>
                    <a:pt x="736180" y="1438617"/>
                  </a:lnTo>
                  <a:lnTo>
                    <a:pt x="713028" y="1482458"/>
                  </a:lnTo>
                  <a:lnTo>
                    <a:pt x="697471" y="1516519"/>
                  </a:lnTo>
                  <a:lnTo>
                    <a:pt x="692061" y="1504454"/>
                  </a:lnTo>
                  <a:lnTo>
                    <a:pt x="673747" y="1465707"/>
                  </a:lnTo>
                  <a:lnTo>
                    <a:pt x="658520" y="1438617"/>
                  </a:lnTo>
                  <a:lnTo>
                    <a:pt x="627367" y="1438617"/>
                  </a:lnTo>
                  <a:lnTo>
                    <a:pt x="623341" y="1477886"/>
                  </a:lnTo>
                  <a:lnTo>
                    <a:pt x="618566" y="1539633"/>
                  </a:lnTo>
                  <a:lnTo>
                    <a:pt x="617054" y="1570799"/>
                  </a:lnTo>
                  <a:lnTo>
                    <a:pt x="653491" y="1570799"/>
                  </a:lnTo>
                  <a:lnTo>
                    <a:pt x="653999" y="1554467"/>
                  </a:lnTo>
                  <a:lnTo>
                    <a:pt x="654329" y="1548091"/>
                  </a:lnTo>
                  <a:lnTo>
                    <a:pt x="654583" y="1541538"/>
                  </a:lnTo>
                  <a:lnTo>
                    <a:pt x="654748" y="1534617"/>
                  </a:lnTo>
                  <a:lnTo>
                    <a:pt x="656221" y="1504454"/>
                  </a:lnTo>
                  <a:lnTo>
                    <a:pt x="656767" y="1494650"/>
                  </a:lnTo>
                  <a:lnTo>
                    <a:pt x="684403" y="1555216"/>
                  </a:lnTo>
                  <a:lnTo>
                    <a:pt x="710285" y="1555216"/>
                  </a:lnTo>
                  <a:lnTo>
                    <a:pt x="727887" y="1516519"/>
                  </a:lnTo>
                  <a:lnTo>
                    <a:pt x="737933" y="1494409"/>
                  </a:lnTo>
                  <a:lnTo>
                    <a:pt x="739444" y="1531848"/>
                  </a:lnTo>
                  <a:lnTo>
                    <a:pt x="739914" y="1541538"/>
                  </a:lnTo>
                  <a:lnTo>
                    <a:pt x="740321" y="1551266"/>
                  </a:lnTo>
                  <a:lnTo>
                    <a:pt x="740664" y="1561020"/>
                  </a:lnTo>
                  <a:lnTo>
                    <a:pt x="740943" y="1570799"/>
                  </a:lnTo>
                  <a:lnTo>
                    <a:pt x="778141" y="1570799"/>
                  </a:lnTo>
                  <a:close/>
                </a:path>
                <a:path w="1385570" h="6062980">
                  <a:moveTo>
                    <a:pt x="942936" y="6062815"/>
                  </a:moveTo>
                  <a:lnTo>
                    <a:pt x="939406" y="6056947"/>
                  </a:lnTo>
                  <a:lnTo>
                    <a:pt x="935139" y="6050661"/>
                  </a:lnTo>
                  <a:lnTo>
                    <a:pt x="930109" y="6043968"/>
                  </a:lnTo>
                  <a:lnTo>
                    <a:pt x="925258" y="6037262"/>
                  </a:lnTo>
                  <a:lnTo>
                    <a:pt x="920064" y="6030646"/>
                  </a:lnTo>
                  <a:lnTo>
                    <a:pt x="914539" y="6024105"/>
                  </a:lnTo>
                  <a:lnTo>
                    <a:pt x="909167" y="6017577"/>
                  </a:lnTo>
                  <a:lnTo>
                    <a:pt x="903643" y="6011456"/>
                  </a:lnTo>
                  <a:lnTo>
                    <a:pt x="901966" y="6009779"/>
                  </a:lnTo>
                  <a:lnTo>
                    <a:pt x="892251" y="6000064"/>
                  </a:lnTo>
                  <a:lnTo>
                    <a:pt x="886891" y="5995289"/>
                  </a:lnTo>
                  <a:lnTo>
                    <a:pt x="881862" y="5991441"/>
                  </a:lnTo>
                  <a:lnTo>
                    <a:pt x="886891" y="5987085"/>
                  </a:lnTo>
                  <a:lnTo>
                    <a:pt x="892162" y="5982144"/>
                  </a:lnTo>
                  <a:lnTo>
                    <a:pt x="897445" y="5976861"/>
                  </a:lnTo>
                  <a:lnTo>
                    <a:pt x="903389" y="5971083"/>
                  </a:lnTo>
                  <a:lnTo>
                    <a:pt x="930109" y="5943689"/>
                  </a:lnTo>
                  <a:lnTo>
                    <a:pt x="939330" y="5934138"/>
                  </a:lnTo>
                  <a:lnTo>
                    <a:pt x="942682" y="5930620"/>
                  </a:lnTo>
                  <a:lnTo>
                    <a:pt x="897191" y="5930620"/>
                  </a:lnTo>
                  <a:lnTo>
                    <a:pt x="894511" y="5933643"/>
                  </a:lnTo>
                  <a:lnTo>
                    <a:pt x="891413" y="5937072"/>
                  </a:lnTo>
                  <a:lnTo>
                    <a:pt x="876833" y="5952985"/>
                  </a:lnTo>
                  <a:lnTo>
                    <a:pt x="872985" y="5957011"/>
                  </a:lnTo>
                  <a:lnTo>
                    <a:pt x="868959" y="5961113"/>
                  </a:lnTo>
                  <a:lnTo>
                    <a:pt x="864781" y="5965304"/>
                  </a:lnTo>
                  <a:lnTo>
                    <a:pt x="860755" y="5969495"/>
                  </a:lnTo>
                  <a:lnTo>
                    <a:pt x="856907" y="5973343"/>
                  </a:lnTo>
                  <a:lnTo>
                    <a:pt x="853211" y="5976861"/>
                  </a:lnTo>
                  <a:lnTo>
                    <a:pt x="853211" y="5930620"/>
                  </a:lnTo>
                  <a:lnTo>
                    <a:pt x="815771" y="5930620"/>
                  </a:lnTo>
                  <a:lnTo>
                    <a:pt x="815771" y="6062815"/>
                  </a:lnTo>
                  <a:lnTo>
                    <a:pt x="853211" y="6062815"/>
                  </a:lnTo>
                  <a:lnTo>
                    <a:pt x="853211" y="6009779"/>
                  </a:lnTo>
                  <a:lnTo>
                    <a:pt x="856907" y="6012802"/>
                  </a:lnTo>
                  <a:lnTo>
                    <a:pt x="860844" y="6016409"/>
                  </a:lnTo>
                  <a:lnTo>
                    <a:pt x="865022" y="6020587"/>
                  </a:lnTo>
                  <a:lnTo>
                    <a:pt x="869378" y="6024778"/>
                  </a:lnTo>
                  <a:lnTo>
                    <a:pt x="873658" y="6029299"/>
                  </a:lnTo>
                  <a:lnTo>
                    <a:pt x="877849" y="6034163"/>
                  </a:lnTo>
                  <a:lnTo>
                    <a:pt x="882027" y="6038850"/>
                  </a:lnTo>
                  <a:lnTo>
                    <a:pt x="886053" y="6043714"/>
                  </a:lnTo>
                  <a:lnTo>
                    <a:pt x="889901" y="6048743"/>
                  </a:lnTo>
                  <a:lnTo>
                    <a:pt x="893762" y="6053594"/>
                  </a:lnTo>
                  <a:lnTo>
                    <a:pt x="897191" y="6058281"/>
                  </a:lnTo>
                  <a:lnTo>
                    <a:pt x="900214" y="6062815"/>
                  </a:lnTo>
                  <a:lnTo>
                    <a:pt x="942936" y="6062815"/>
                  </a:lnTo>
                  <a:close/>
                </a:path>
                <a:path w="1385570" h="6062980">
                  <a:moveTo>
                    <a:pt x="942936" y="4931956"/>
                  </a:moveTo>
                  <a:lnTo>
                    <a:pt x="939406" y="4926088"/>
                  </a:lnTo>
                  <a:lnTo>
                    <a:pt x="935139" y="4919802"/>
                  </a:lnTo>
                  <a:lnTo>
                    <a:pt x="930109" y="4913109"/>
                  </a:lnTo>
                  <a:lnTo>
                    <a:pt x="925258" y="4906403"/>
                  </a:lnTo>
                  <a:lnTo>
                    <a:pt x="920064" y="4899787"/>
                  </a:lnTo>
                  <a:lnTo>
                    <a:pt x="914539" y="4893246"/>
                  </a:lnTo>
                  <a:lnTo>
                    <a:pt x="909167" y="4886718"/>
                  </a:lnTo>
                  <a:lnTo>
                    <a:pt x="903643" y="4880597"/>
                  </a:lnTo>
                  <a:lnTo>
                    <a:pt x="901966" y="4878921"/>
                  </a:lnTo>
                  <a:lnTo>
                    <a:pt x="892251" y="4869205"/>
                  </a:lnTo>
                  <a:lnTo>
                    <a:pt x="886891" y="4864430"/>
                  </a:lnTo>
                  <a:lnTo>
                    <a:pt x="881862" y="4860582"/>
                  </a:lnTo>
                  <a:lnTo>
                    <a:pt x="886891" y="4856226"/>
                  </a:lnTo>
                  <a:lnTo>
                    <a:pt x="892162" y="4851285"/>
                  </a:lnTo>
                  <a:lnTo>
                    <a:pt x="897445" y="4846002"/>
                  </a:lnTo>
                  <a:lnTo>
                    <a:pt x="903389" y="4840224"/>
                  </a:lnTo>
                  <a:lnTo>
                    <a:pt x="930109" y="4812830"/>
                  </a:lnTo>
                  <a:lnTo>
                    <a:pt x="939330" y="4803279"/>
                  </a:lnTo>
                  <a:lnTo>
                    <a:pt x="942682" y="4799762"/>
                  </a:lnTo>
                  <a:lnTo>
                    <a:pt x="897191" y="4799762"/>
                  </a:lnTo>
                  <a:lnTo>
                    <a:pt x="894511" y="4802784"/>
                  </a:lnTo>
                  <a:lnTo>
                    <a:pt x="891413" y="4806213"/>
                  </a:lnTo>
                  <a:lnTo>
                    <a:pt x="876833" y="4822126"/>
                  </a:lnTo>
                  <a:lnTo>
                    <a:pt x="872985" y="4826152"/>
                  </a:lnTo>
                  <a:lnTo>
                    <a:pt x="868959" y="4830254"/>
                  </a:lnTo>
                  <a:lnTo>
                    <a:pt x="864781" y="4834445"/>
                  </a:lnTo>
                  <a:lnTo>
                    <a:pt x="860755" y="4838636"/>
                  </a:lnTo>
                  <a:lnTo>
                    <a:pt x="856907" y="4842484"/>
                  </a:lnTo>
                  <a:lnTo>
                    <a:pt x="853211" y="4846002"/>
                  </a:lnTo>
                  <a:lnTo>
                    <a:pt x="853211" y="4799762"/>
                  </a:lnTo>
                  <a:lnTo>
                    <a:pt x="815771" y="4799762"/>
                  </a:lnTo>
                  <a:lnTo>
                    <a:pt x="815771" y="4931956"/>
                  </a:lnTo>
                  <a:lnTo>
                    <a:pt x="853211" y="4931956"/>
                  </a:lnTo>
                  <a:lnTo>
                    <a:pt x="853211" y="4878921"/>
                  </a:lnTo>
                  <a:lnTo>
                    <a:pt x="856907" y="4881943"/>
                  </a:lnTo>
                  <a:lnTo>
                    <a:pt x="860844" y="4885550"/>
                  </a:lnTo>
                  <a:lnTo>
                    <a:pt x="865022" y="4889728"/>
                  </a:lnTo>
                  <a:lnTo>
                    <a:pt x="869378" y="4893919"/>
                  </a:lnTo>
                  <a:lnTo>
                    <a:pt x="873658" y="4898441"/>
                  </a:lnTo>
                  <a:lnTo>
                    <a:pt x="877849" y="4903305"/>
                  </a:lnTo>
                  <a:lnTo>
                    <a:pt x="882027" y="4907991"/>
                  </a:lnTo>
                  <a:lnTo>
                    <a:pt x="886053" y="4912855"/>
                  </a:lnTo>
                  <a:lnTo>
                    <a:pt x="889901" y="4917872"/>
                  </a:lnTo>
                  <a:lnTo>
                    <a:pt x="893762" y="4922736"/>
                  </a:lnTo>
                  <a:lnTo>
                    <a:pt x="897191" y="4927422"/>
                  </a:lnTo>
                  <a:lnTo>
                    <a:pt x="900214" y="4931956"/>
                  </a:lnTo>
                  <a:lnTo>
                    <a:pt x="942936" y="4931956"/>
                  </a:lnTo>
                  <a:close/>
                </a:path>
                <a:path w="1385570" h="6062980">
                  <a:moveTo>
                    <a:pt x="942936" y="3727793"/>
                  </a:moveTo>
                  <a:lnTo>
                    <a:pt x="939406" y="3721938"/>
                  </a:lnTo>
                  <a:lnTo>
                    <a:pt x="935139" y="3715651"/>
                  </a:lnTo>
                  <a:lnTo>
                    <a:pt x="930109" y="3708946"/>
                  </a:lnTo>
                  <a:lnTo>
                    <a:pt x="925258" y="3702253"/>
                  </a:lnTo>
                  <a:lnTo>
                    <a:pt x="920064" y="3695636"/>
                  </a:lnTo>
                  <a:lnTo>
                    <a:pt x="914539" y="3689096"/>
                  </a:lnTo>
                  <a:lnTo>
                    <a:pt x="909167" y="3682568"/>
                  </a:lnTo>
                  <a:lnTo>
                    <a:pt x="903643" y="3676446"/>
                  </a:lnTo>
                  <a:lnTo>
                    <a:pt x="901966" y="3674770"/>
                  </a:lnTo>
                  <a:lnTo>
                    <a:pt x="892251" y="3665055"/>
                  </a:lnTo>
                  <a:lnTo>
                    <a:pt x="886891" y="3660279"/>
                  </a:lnTo>
                  <a:lnTo>
                    <a:pt x="881862" y="3656431"/>
                  </a:lnTo>
                  <a:lnTo>
                    <a:pt x="886891" y="3652075"/>
                  </a:lnTo>
                  <a:lnTo>
                    <a:pt x="892162" y="3647135"/>
                  </a:lnTo>
                  <a:lnTo>
                    <a:pt x="897445" y="3641852"/>
                  </a:lnTo>
                  <a:lnTo>
                    <a:pt x="903389" y="3636073"/>
                  </a:lnTo>
                  <a:lnTo>
                    <a:pt x="930109" y="3608679"/>
                  </a:lnTo>
                  <a:lnTo>
                    <a:pt x="939330" y="3599129"/>
                  </a:lnTo>
                  <a:lnTo>
                    <a:pt x="942682" y="3595611"/>
                  </a:lnTo>
                  <a:lnTo>
                    <a:pt x="897191" y="3595611"/>
                  </a:lnTo>
                  <a:lnTo>
                    <a:pt x="894511" y="3598634"/>
                  </a:lnTo>
                  <a:lnTo>
                    <a:pt x="891413" y="3602063"/>
                  </a:lnTo>
                  <a:lnTo>
                    <a:pt x="876833" y="3617976"/>
                  </a:lnTo>
                  <a:lnTo>
                    <a:pt x="872985" y="3622002"/>
                  </a:lnTo>
                  <a:lnTo>
                    <a:pt x="868959" y="3626104"/>
                  </a:lnTo>
                  <a:lnTo>
                    <a:pt x="864781" y="3630295"/>
                  </a:lnTo>
                  <a:lnTo>
                    <a:pt x="860755" y="3634486"/>
                  </a:lnTo>
                  <a:lnTo>
                    <a:pt x="856907" y="3638334"/>
                  </a:lnTo>
                  <a:lnTo>
                    <a:pt x="853211" y="3641852"/>
                  </a:lnTo>
                  <a:lnTo>
                    <a:pt x="853211" y="3595611"/>
                  </a:lnTo>
                  <a:lnTo>
                    <a:pt x="815771" y="3595611"/>
                  </a:lnTo>
                  <a:lnTo>
                    <a:pt x="815771" y="3727793"/>
                  </a:lnTo>
                  <a:lnTo>
                    <a:pt x="853211" y="3727793"/>
                  </a:lnTo>
                  <a:lnTo>
                    <a:pt x="853211" y="3674770"/>
                  </a:lnTo>
                  <a:lnTo>
                    <a:pt x="856907" y="3677793"/>
                  </a:lnTo>
                  <a:lnTo>
                    <a:pt x="860844" y="3681387"/>
                  </a:lnTo>
                  <a:lnTo>
                    <a:pt x="865022" y="3685578"/>
                  </a:lnTo>
                  <a:lnTo>
                    <a:pt x="869378" y="3689769"/>
                  </a:lnTo>
                  <a:lnTo>
                    <a:pt x="873658" y="3694290"/>
                  </a:lnTo>
                  <a:lnTo>
                    <a:pt x="877849" y="3699154"/>
                  </a:lnTo>
                  <a:lnTo>
                    <a:pt x="882027" y="3703840"/>
                  </a:lnTo>
                  <a:lnTo>
                    <a:pt x="886053" y="3708704"/>
                  </a:lnTo>
                  <a:lnTo>
                    <a:pt x="889901" y="3713721"/>
                  </a:lnTo>
                  <a:lnTo>
                    <a:pt x="893762" y="3718585"/>
                  </a:lnTo>
                  <a:lnTo>
                    <a:pt x="897191" y="3723271"/>
                  </a:lnTo>
                  <a:lnTo>
                    <a:pt x="900214" y="3727793"/>
                  </a:lnTo>
                  <a:lnTo>
                    <a:pt x="942936" y="3727793"/>
                  </a:lnTo>
                  <a:close/>
                </a:path>
                <a:path w="1385570" h="6062980">
                  <a:moveTo>
                    <a:pt x="942936" y="2680716"/>
                  </a:moveTo>
                  <a:lnTo>
                    <a:pt x="939406" y="2674848"/>
                  </a:lnTo>
                  <a:lnTo>
                    <a:pt x="935139" y="2668562"/>
                  </a:lnTo>
                  <a:lnTo>
                    <a:pt x="930109" y="2661869"/>
                  </a:lnTo>
                  <a:lnTo>
                    <a:pt x="925258" y="2655163"/>
                  </a:lnTo>
                  <a:lnTo>
                    <a:pt x="920064" y="2648547"/>
                  </a:lnTo>
                  <a:lnTo>
                    <a:pt x="914539" y="2642019"/>
                  </a:lnTo>
                  <a:lnTo>
                    <a:pt x="909167" y="2635478"/>
                  </a:lnTo>
                  <a:lnTo>
                    <a:pt x="903643" y="2629370"/>
                  </a:lnTo>
                  <a:lnTo>
                    <a:pt x="901966" y="2627693"/>
                  </a:lnTo>
                  <a:lnTo>
                    <a:pt x="892251" y="2617978"/>
                  </a:lnTo>
                  <a:lnTo>
                    <a:pt x="886891" y="2613202"/>
                  </a:lnTo>
                  <a:lnTo>
                    <a:pt x="881862" y="2609342"/>
                  </a:lnTo>
                  <a:lnTo>
                    <a:pt x="886891" y="2604986"/>
                  </a:lnTo>
                  <a:lnTo>
                    <a:pt x="892162" y="2600045"/>
                  </a:lnTo>
                  <a:lnTo>
                    <a:pt x="897445" y="2594775"/>
                  </a:lnTo>
                  <a:lnTo>
                    <a:pt x="903389" y="2588984"/>
                  </a:lnTo>
                  <a:lnTo>
                    <a:pt x="930109" y="2561602"/>
                  </a:lnTo>
                  <a:lnTo>
                    <a:pt x="939330" y="2552052"/>
                  </a:lnTo>
                  <a:lnTo>
                    <a:pt x="942682" y="2548534"/>
                  </a:lnTo>
                  <a:lnTo>
                    <a:pt x="897191" y="2548534"/>
                  </a:lnTo>
                  <a:lnTo>
                    <a:pt x="894511" y="2551544"/>
                  </a:lnTo>
                  <a:lnTo>
                    <a:pt x="891413" y="2554986"/>
                  </a:lnTo>
                  <a:lnTo>
                    <a:pt x="876833" y="2570899"/>
                  </a:lnTo>
                  <a:lnTo>
                    <a:pt x="872985" y="2574912"/>
                  </a:lnTo>
                  <a:lnTo>
                    <a:pt x="868959" y="2579027"/>
                  </a:lnTo>
                  <a:lnTo>
                    <a:pt x="864781" y="2583205"/>
                  </a:lnTo>
                  <a:lnTo>
                    <a:pt x="860755" y="2587396"/>
                  </a:lnTo>
                  <a:lnTo>
                    <a:pt x="856907" y="2591257"/>
                  </a:lnTo>
                  <a:lnTo>
                    <a:pt x="853211" y="2594775"/>
                  </a:lnTo>
                  <a:lnTo>
                    <a:pt x="853211" y="2548534"/>
                  </a:lnTo>
                  <a:lnTo>
                    <a:pt x="815771" y="2548534"/>
                  </a:lnTo>
                  <a:lnTo>
                    <a:pt x="815771" y="2680716"/>
                  </a:lnTo>
                  <a:lnTo>
                    <a:pt x="853211" y="2680716"/>
                  </a:lnTo>
                  <a:lnTo>
                    <a:pt x="853211" y="2627693"/>
                  </a:lnTo>
                  <a:lnTo>
                    <a:pt x="856907" y="2630703"/>
                  </a:lnTo>
                  <a:lnTo>
                    <a:pt x="860844" y="2634310"/>
                  </a:lnTo>
                  <a:lnTo>
                    <a:pt x="865022" y="2638501"/>
                  </a:lnTo>
                  <a:lnTo>
                    <a:pt x="869378" y="2642679"/>
                  </a:lnTo>
                  <a:lnTo>
                    <a:pt x="873658" y="2647213"/>
                  </a:lnTo>
                  <a:lnTo>
                    <a:pt x="877849" y="2652064"/>
                  </a:lnTo>
                  <a:lnTo>
                    <a:pt x="882027" y="2656751"/>
                  </a:lnTo>
                  <a:lnTo>
                    <a:pt x="886053" y="2661615"/>
                  </a:lnTo>
                  <a:lnTo>
                    <a:pt x="889901" y="2666644"/>
                  </a:lnTo>
                  <a:lnTo>
                    <a:pt x="893762" y="2671495"/>
                  </a:lnTo>
                  <a:lnTo>
                    <a:pt x="897191" y="2676194"/>
                  </a:lnTo>
                  <a:lnTo>
                    <a:pt x="900214" y="2680716"/>
                  </a:lnTo>
                  <a:lnTo>
                    <a:pt x="942936" y="2680716"/>
                  </a:lnTo>
                  <a:close/>
                </a:path>
                <a:path w="1385570" h="6062980">
                  <a:moveTo>
                    <a:pt x="942936" y="1570799"/>
                  </a:moveTo>
                  <a:lnTo>
                    <a:pt x="939406" y="1564932"/>
                  </a:lnTo>
                  <a:lnTo>
                    <a:pt x="935139" y="1558658"/>
                  </a:lnTo>
                  <a:lnTo>
                    <a:pt x="930109" y="1551952"/>
                  </a:lnTo>
                  <a:lnTo>
                    <a:pt x="925258" y="1545247"/>
                  </a:lnTo>
                  <a:lnTo>
                    <a:pt x="920064" y="1538630"/>
                  </a:lnTo>
                  <a:lnTo>
                    <a:pt x="914539" y="1532102"/>
                  </a:lnTo>
                  <a:lnTo>
                    <a:pt x="909167" y="1525562"/>
                  </a:lnTo>
                  <a:lnTo>
                    <a:pt x="903643" y="1519453"/>
                  </a:lnTo>
                  <a:lnTo>
                    <a:pt x="901966" y="1517777"/>
                  </a:lnTo>
                  <a:lnTo>
                    <a:pt x="892251" y="1508061"/>
                  </a:lnTo>
                  <a:lnTo>
                    <a:pt x="886891" y="1503286"/>
                  </a:lnTo>
                  <a:lnTo>
                    <a:pt x="881862" y="1499425"/>
                  </a:lnTo>
                  <a:lnTo>
                    <a:pt x="886891" y="1495069"/>
                  </a:lnTo>
                  <a:lnTo>
                    <a:pt x="892162" y="1490129"/>
                  </a:lnTo>
                  <a:lnTo>
                    <a:pt x="897445" y="1484858"/>
                  </a:lnTo>
                  <a:lnTo>
                    <a:pt x="903389" y="1479080"/>
                  </a:lnTo>
                  <a:lnTo>
                    <a:pt x="930109" y="1451686"/>
                  </a:lnTo>
                  <a:lnTo>
                    <a:pt x="939330" y="1442135"/>
                  </a:lnTo>
                  <a:lnTo>
                    <a:pt x="942682" y="1438617"/>
                  </a:lnTo>
                  <a:lnTo>
                    <a:pt x="897191" y="1438617"/>
                  </a:lnTo>
                  <a:lnTo>
                    <a:pt x="894511" y="1441627"/>
                  </a:lnTo>
                  <a:lnTo>
                    <a:pt x="891413" y="1445069"/>
                  </a:lnTo>
                  <a:lnTo>
                    <a:pt x="876833" y="1460982"/>
                  </a:lnTo>
                  <a:lnTo>
                    <a:pt x="872985" y="1465008"/>
                  </a:lnTo>
                  <a:lnTo>
                    <a:pt x="868959" y="1469110"/>
                  </a:lnTo>
                  <a:lnTo>
                    <a:pt x="864781" y="1473301"/>
                  </a:lnTo>
                  <a:lnTo>
                    <a:pt x="860755" y="1477479"/>
                  </a:lnTo>
                  <a:lnTo>
                    <a:pt x="856907" y="1481340"/>
                  </a:lnTo>
                  <a:lnTo>
                    <a:pt x="853211" y="1484858"/>
                  </a:lnTo>
                  <a:lnTo>
                    <a:pt x="853211" y="1438617"/>
                  </a:lnTo>
                  <a:lnTo>
                    <a:pt x="815771" y="1438617"/>
                  </a:lnTo>
                  <a:lnTo>
                    <a:pt x="815771" y="1570799"/>
                  </a:lnTo>
                  <a:lnTo>
                    <a:pt x="853211" y="1570799"/>
                  </a:lnTo>
                  <a:lnTo>
                    <a:pt x="853211" y="1517777"/>
                  </a:lnTo>
                  <a:lnTo>
                    <a:pt x="856907" y="1520786"/>
                  </a:lnTo>
                  <a:lnTo>
                    <a:pt x="860844" y="1524393"/>
                  </a:lnTo>
                  <a:lnTo>
                    <a:pt x="865022" y="1528584"/>
                  </a:lnTo>
                  <a:lnTo>
                    <a:pt x="869378" y="1532775"/>
                  </a:lnTo>
                  <a:lnTo>
                    <a:pt x="873658" y="1537296"/>
                  </a:lnTo>
                  <a:lnTo>
                    <a:pt x="877849" y="1542148"/>
                  </a:lnTo>
                  <a:lnTo>
                    <a:pt x="882027" y="1546847"/>
                  </a:lnTo>
                  <a:lnTo>
                    <a:pt x="886053" y="1551698"/>
                  </a:lnTo>
                  <a:lnTo>
                    <a:pt x="889901" y="1556727"/>
                  </a:lnTo>
                  <a:lnTo>
                    <a:pt x="893762" y="1561592"/>
                  </a:lnTo>
                  <a:lnTo>
                    <a:pt x="897191" y="1566278"/>
                  </a:lnTo>
                  <a:lnTo>
                    <a:pt x="900214" y="1570799"/>
                  </a:lnTo>
                  <a:lnTo>
                    <a:pt x="942936" y="1570799"/>
                  </a:lnTo>
                  <a:close/>
                </a:path>
                <a:path w="1385570" h="6062980">
                  <a:moveTo>
                    <a:pt x="1036612" y="178168"/>
                  </a:moveTo>
                  <a:lnTo>
                    <a:pt x="1034567" y="138303"/>
                  </a:lnTo>
                  <a:lnTo>
                    <a:pt x="1032586" y="111823"/>
                  </a:lnTo>
                  <a:lnTo>
                    <a:pt x="1031849" y="101777"/>
                  </a:lnTo>
                  <a:lnTo>
                    <a:pt x="1031214" y="93980"/>
                  </a:lnTo>
                  <a:lnTo>
                    <a:pt x="1030427" y="85255"/>
                  </a:lnTo>
                  <a:lnTo>
                    <a:pt x="1029576" y="76644"/>
                  </a:lnTo>
                  <a:lnTo>
                    <a:pt x="1028801" y="68326"/>
                  </a:lnTo>
                  <a:lnTo>
                    <a:pt x="1028001" y="60439"/>
                  </a:lnTo>
                  <a:lnTo>
                    <a:pt x="1027163" y="52882"/>
                  </a:lnTo>
                  <a:lnTo>
                    <a:pt x="1026312" y="45986"/>
                  </a:lnTo>
                  <a:lnTo>
                    <a:pt x="994638" y="45986"/>
                  </a:lnTo>
                  <a:lnTo>
                    <a:pt x="971486" y="89827"/>
                  </a:lnTo>
                  <a:lnTo>
                    <a:pt x="955941" y="123888"/>
                  </a:lnTo>
                  <a:lnTo>
                    <a:pt x="950531" y="111823"/>
                  </a:lnTo>
                  <a:lnTo>
                    <a:pt x="932205" y="73075"/>
                  </a:lnTo>
                  <a:lnTo>
                    <a:pt x="916990" y="45986"/>
                  </a:lnTo>
                  <a:lnTo>
                    <a:pt x="885825" y="45986"/>
                  </a:lnTo>
                  <a:lnTo>
                    <a:pt x="881811" y="85255"/>
                  </a:lnTo>
                  <a:lnTo>
                    <a:pt x="877036" y="147015"/>
                  </a:lnTo>
                  <a:lnTo>
                    <a:pt x="875525" y="178168"/>
                  </a:lnTo>
                  <a:lnTo>
                    <a:pt x="911961" y="178168"/>
                  </a:lnTo>
                  <a:lnTo>
                    <a:pt x="912469" y="161836"/>
                  </a:lnTo>
                  <a:lnTo>
                    <a:pt x="912799" y="155460"/>
                  </a:lnTo>
                  <a:lnTo>
                    <a:pt x="913053" y="148907"/>
                  </a:lnTo>
                  <a:lnTo>
                    <a:pt x="913218" y="141986"/>
                  </a:lnTo>
                  <a:lnTo>
                    <a:pt x="914692" y="111823"/>
                  </a:lnTo>
                  <a:lnTo>
                    <a:pt x="915225" y="102031"/>
                  </a:lnTo>
                  <a:lnTo>
                    <a:pt x="942873" y="162585"/>
                  </a:lnTo>
                  <a:lnTo>
                    <a:pt x="968756" y="162585"/>
                  </a:lnTo>
                  <a:lnTo>
                    <a:pt x="986345" y="123888"/>
                  </a:lnTo>
                  <a:lnTo>
                    <a:pt x="996403" y="101777"/>
                  </a:lnTo>
                  <a:lnTo>
                    <a:pt x="997915" y="139217"/>
                  </a:lnTo>
                  <a:lnTo>
                    <a:pt x="998385" y="148907"/>
                  </a:lnTo>
                  <a:lnTo>
                    <a:pt x="998791" y="158635"/>
                  </a:lnTo>
                  <a:lnTo>
                    <a:pt x="999134" y="168389"/>
                  </a:lnTo>
                  <a:lnTo>
                    <a:pt x="999413" y="178168"/>
                  </a:lnTo>
                  <a:lnTo>
                    <a:pt x="1036612" y="178168"/>
                  </a:lnTo>
                  <a:close/>
                </a:path>
                <a:path w="1385570" h="6062980">
                  <a:moveTo>
                    <a:pt x="1126617" y="6062815"/>
                  </a:moveTo>
                  <a:lnTo>
                    <a:pt x="1124572" y="6022949"/>
                  </a:lnTo>
                  <a:lnTo>
                    <a:pt x="1122603" y="5996470"/>
                  </a:lnTo>
                  <a:lnTo>
                    <a:pt x="1121854" y="5986411"/>
                  </a:lnTo>
                  <a:lnTo>
                    <a:pt x="1121219" y="5978626"/>
                  </a:lnTo>
                  <a:lnTo>
                    <a:pt x="1120432" y="5969889"/>
                  </a:lnTo>
                  <a:lnTo>
                    <a:pt x="1119581" y="5961278"/>
                  </a:lnTo>
                  <a:lnTo>
                    <a:pt x="1118819" y="5952960"/>
                  </a:lnTo>
                  <a:lnTo>
                    <a:pt x="1118006" y="5945073"/>
                  </a:lnTo>
                  <a:lnTo>
                    <a:pt x="1117168" y="5937516"/>
                  </a:lnTo>
                  <a:lnTo>
                    <a:pt x="1116317" y="5930620"/>
                  </a:lnTo>
                  <a:lnTo>
                    <a:pt x="1084656" y="5930620"/>
                  </a:lnTo>
                  <a:lnTo>
                    <a:pt x="1061504" y="5974461"/>
                  </a:lnTo>
                  <a:lnTo>
                    <a:pt x="1045946" y="6008535"/>
                  </a:lnTo>
                  <a:lnTo>
                    <a:pt x="1040536" y="5996470"/>
                  </a:lnTo>
                  <a:lnTo>
                    <a:pt x="1022223" y="5957722"/>
                  </a:lnTo>
                  <a:lnTo>
                    <a:pt x="1006995" y="5930620"/>
                  </a:lnTo>
                  <a:lnTo>
                    <a:pt x="975829" y="5930620"/>
                  </a:lnTo>
                  <a:lnTo>
                    <a:pt x="971816" y="5969889"/>
                  </a:lnTo>
                  <a:lnTo>
                    <a:pt x="967041" y="6031649"/>
                  </a:lnTo>
                  <a:lnTo>
                    <a:pt x="965530" y="6062815"/>
                  </a:lnTo>
                  <a:lnTo>
                    <a:pt x="1001979" y="6062815"/>
                  </a:lnTo>
                  <a:lnTo>
                    <a:pt x="1002474" y="6046470"/>
                  </a:lnTo>
                  <a:lnTo>
                    <a:pt x="1002817" y="6040094"/>
                  </a:lnTo>
                  <a:lnTo>
                    <a:pt x="1003058" y="6033554"/>
                  </a:lnTo>
                  <a:lnTo>
                    <a:pt x="1003236" y="6026620"/>
                  </a:lnTo>
                  <a:lnTo>
                    <a:pt x="1004697" y="5996470"/>
                  </a:lnTo>
                  <a:lnTo>
                    <a:pt x="1005243" y="5986665"/>
                  </a:lnTo>
                  <a:lnTo>
                    <a:pt x="1032878" y="6047232"/>
                  </a:lnTo>
                  <a:lnTo>
                    <a:pt x="1058773" y="6047232"/>
                  </a:lnTo>
                  <a:lnTo>
                    <a:pt x="1076363" y="6008535"/>
                  </a:lnTo>
                  <a:lnTo>
                    <a:pt x="1086408" y="5986411"/>
                  </a:lnTo>
                  <a:lnTo>
                    <a:pt x="1087920" y="6023864"/>
                  </a:lnTo>
                  <a:lnTo>
                    <a:pt x="1088390" y="6033554"/>
                  </a:lnTo>
                  <a:lnTo>
                    <a:pt x="1088796" y="6043269"/>
                  </a:lnTo>
                  <a:lnTo>
                    <a:pt x="1089139" y="6053023"/>
                  </a:lnTo>
                  <a:lnTo>
                    <a:pt x="1089431" y="6062815"/>
                  </a:lnTo>
                  <a:lnTo>
                    <a:pt x="1126617" y="6062815"/>
                  </a:lnTo>
                  <a:close/>
                </a:path>
                <a:path w="1385570" h="6062980">
                  <a:moveTo>
                    <a:pt x="1126617" y="4931956"/>
                  </a:moveTo>
                  <a:lnTo>
                    <a:pt x="1124572" y="4892091"/>
                  </a:lnTo>
                  <a:lnTo>
                    <a:pt x="1122603" y="4865611"/>
                  </a:lnTo>
                  <a:lnTo>
                    <a:pt x="1121854" y="4855553"/>
                  </a:lnTo>
                  <a:lnTo>
                    <a:pt x="1121219" y="4847768"/>
                  </a:lnTo>
                  <a:lnTo>
                    <a:pt x="1120432" y="4839030"/>
                  </a:lnTo>
                  <a:lnTo>
                    <a:pt x="1119581" y="4830419"/>
                  </a:lnTo>
                  <a:lnTo>
                    <a:pt x="1118819" y="4822101"/>
                  </a:lnTo>
                  <a:lnTo>
                    <a:pt x="1118006" y="4814214"/>
                  </a:lnTo>
                  <a:lnTo>
                    <a:pt x="1117168" y="4806658"/>
                  </a:lnTo>
                  <a:lnTo>
                    <a:pt x="1116317" y="4799762"/>
                  </a:lnTo>
                  <a:lnTo>
                    <a:pt x="1084656" y="4799762"/>
                  </a:lnTo>
                  <a:lnTo>
                    <a:pt x="1061504" y="4843602"/>
                  </a:lnTo>
                  <a:lnTo>
                    <a:pt x="1045946" y="4877663"/>
                  </a:lnTo>
                  <a:lnTo>
                    <a:pt x="1040536" y="4865611"/>
                  </a:lnTo>
                  <a:lnTo>
                    <a:pt x="1022223" y="4826863"/>
                  </a:lnTo>
                  <a:lnTo>
                    <a:pt x="1006995" y="4799762"/>
                  </a:lnTo>
                  <a:lnTo>
                    <a:pt x="975829" y="4799762"/>
                  </a:lnTo>
                  <a:lnTo>
                    <a:pt x="971816" y="4839030"/>
                  </a:lnTo>
                  <a:lnTo>
                    <a:pt x="967041" y="4900790"/>
                  </a:lnTo>
                  <a:lnTo>
                    <a:pt x="965530" y="4931956"/>
                  </a:lnTo>
                  <a:lnTo>
                    <a:pt x="1001979" y="4931956"/>
                  </a:lnTo>
                  <a:lnTo>
                    <a:pt x="1002474" y="4915611"/>
                  </a:lnTo>
                  <a:lnTo>
                    <a:pt x="1002817" y="4909236"/>
                  </a:lnTo>
                  <a:lnTo>
                    <a:pt x="1003058" y="4902695"/>
                  </a:lnTo>
                  <a:lnTo>
                    <a:pt x="1003236" y="4895761"/>
                  </a:lnTo>
                  <a:lnTo>
                    <a:pt x="1004697" y="4865611"/>
                  </a:lnTo>
                  <a:lnTo>
                    <a:pt x="1005243" y="4855807"/>
                  </a:lnTo>
                  <a:lnTo>
                    <a:pt x="1032878" y="4916373"/>
                  </a:lnTo>
                  <a:lnTo>
                    <a:pt x="1058773" y="4916373"/>
                  </a:lnTo>
                  <a:lnTo>
                    <a:pt x="1076363" y="4877663"/>
                  </a:lnTo>
                  <a:lnTo>
                    <a:pt x="1086408" y="4855553"/>
                  </a:lnTo>
                  <a:lnTo>
                    <a:pt x="1087920" y="4893005"/>
                  </a:lnTo>
                  <a:lnTo>
                    <a:pt x="1088390" y="4902695"/>
                  </a:lnTo>
                  <a:lnTo>
                    <a:pt x="1088796" y="4912411"/>
                  </a:lnTo>
                  <a:lnTo>
                    <a:pt x="1089139" y="4922164"/>
                  </a:lnTo>
                  <a:lnTo>
                    <a:pt x="1089431" y="4931956"/>
                  </a:lnTo>
                  <a:lnTo>
                    <a:pt x="1126617" y="4931956"/>
                  </a:lnTo>
                  <a:close/>
                </a:path>
                <a:path w="1385570" h="6062980">
                  <a:moveTo>
                    <a:pt x="1126617" y="3727793"/>
                  </a:moveTo>
                  <a:lnTo>
                    <a:pt x="1124572" y="3687940"/>
                  </a:lnTo>
                  <a:lnTo>
                    <a:pt x="1122603" y="3661460"/>
                  </a:lnTo>
                  <a:lnTo>
                    <a:pt x="1121854" y="3651402"/>
                  </a:lnTo>
                  <a:lnTo>
                    <a:pt x="1121219" y="3643617"/>
                  </a:lnTo>
                  <a:lnTo>
                    <a:pt x="1120432" y="3634879"/>
                  </a:lnTo>
                  <a:lnTo>
                    <a:pt x="1119581" y="3626269"/>
                  </a:lnTo>
                  <a:lnTo>
                    <a:pt x="1118819" y="3617950"/>
                  </a:lnTo>
                  <a:lnTo>
                    <a:pt x="1118006" y="3610064"/>
                  </a:lnTo>
                  <a:lnTo>
                    <a:pt x="1117168" y="3602507"/>
                  </a:lnTo>
                  <a:lnTo>
                    <a:pt x="1116317" y="3595611"/>
                  </a:lnTo>
                  <a:lnTo>
                    <a:pt x="1084656" y="3595611"/>
                  </a:lnTo>
                  <a:lnTo>
                    <a:pt x="1061504" y="3639451"/>
                  </a:lnTo>
                  <a:lnTo>
                    <a:pt x="1045946" y="3673513"/>
                  </a:lnTo>
                  <a:lnTo>
                    <a:pt x="1040536" y="3661460"/>
                  </a:lnTo>
                  <a:lnTo>
                    <a:pt x="1022223" y="3622713"/>
                  </a:lnTo>
                  <a:lnTo>
                    <a:pt x="1006995" y="3595611"/>
                  </a:lnTo>
                  <a:lnTo>
                    <a:pt x="975829" y="3595611"/>
                  </a:lnTo>
                  <a:lnTo>
                    <a:pt x="971816" y="3634879"/>
                  </a:lnTo>
                  <a:lnTo>
                    <a:pt x="967041" y="3696639"/>
                  </a:lnTo>
                  <a:lnTo>
                    <a:pt x="965530" y="3727793"/>
                  </a:lnTo>
                  <a:lnTo>
                    <a:pt x="1001979" y="3727793"/>
                  </a:lnTo>
                  <a:lnTo>
                    <a:pt x="1002474" y="3711460"/>
                  </a:lnTo>
                  <a:lnTo>
                    <a:pt x="1002817" y="3705085"/>
                  </a:lnTo>
                  <a:lnTo>
                    <a:pt x="1003058" y="3698532"/>
                  </a:lnTo>
                  <a:lnTo>
                    <a:pt x="1003236" y="3691610"/>
                  </a:lnTo>
                  <a:lnTo>
                    <a:pt x="1004697" y="3661460"/>
                  </a:lnTo>
                  <a:lnTo>
                    <a:pt x="1005243" y="3651656"/>
                  </a:lnTo>
                  <a:lnTo>
                    <a:pt x="1032878" y="3712222"/>
                  </a:lnTo>
                  <a:lnTo>
                    <a:pt x="1058773" y="3712222"/>
                  </a:lnTo>
                  <a:lnTo>
                    <a:pt x="1076363" y="3673513"/>
                  </a:lnTo>
                  <a:lnTo>
                    <a:pt x="1086408" y="3651402"/>
                  </a:lnTo>
                  <a:lnTo>
                    <a:pt x="1087920" y="3688842"/>
                  </a:lnTo>
                  <a:lnTo>
                    <a:pt x="1088390" y="3698532"/>
                  </a:lnTo>
                  <a:lnTo>
                    <a:pt x="1088796" y="3708260"/>
                  </a:lnTo>
                  <a:lnTo>
                    <a:pt x="1089139" y="3718014"/>
                  </a:lnTo>
                  <a:lnTo>
                    <a:pt x="1089431" y="3727793"/>
                  </a:lnTo>
                  <a:lnTo>
                    <a:pt x="1126617" y="3727793"/>
                  </a:lnTo>
                  <a:close/>
                </a:path>
                <a:path w="1385570" h="6062980">
                  <a:moveTo>
                    <a:pt x="1126617" y="2680716"/>
                  </a:moveTo>
                  <a:lnTo>
                    <a:pt x="1124572" y="2640850"/>
                  </a:lnTo>
                  <a:lnTo>
                    <a:pt x="1122603" y="2614371"/>
                  </a:lnTo>
                  <a:lnTo>
                    <a:pt x="1121854" y="2604312"/>
                  </a:lnTo>
                  <a:lnTo>
                    <a:pt x="1121219" y="2596527"/>
                  </a:lnTo>
                  <a:lnTo>
                    <a:pt x="1120432" y="2587790"/>
                  </a:lnTo>
                  <a:lnTo>
                    <a:pt x="1119581" y="2579192"/>
                  </a:lnTo>
                  <a:lnTo>
                    <a:pt x="1118819" y="2570861"/>
                  </a:lnTo>
                  <a:lnTo>
                    <a:pt x="1118006" y="2562974"/>
                  </a:lnTo>
                  <a:lnTo>
                    <a:pt x="1117168" y="2555430"/>
                  </a:lnTo>
                  <a:lnTo>
                    <a:pt x="1116317" y="2548534"/>
                  </a:lnTo>
                  <a:lnTo>
                    <a:pt x="1084656" y="2548534"/>
                  </a:lnTo>
                  <a:lnTo>
                    <a:pt x="1061504" y="2592362"/>
                  </a:lnTo>
                  <a:lnTo>
                    <a:pt x="1045946" y="2626436"/>
                  </a:lnTo>
                  <a:lnTo>
                    <a:pt x="1040536" y="2614371"/>
                  </a:lnTo>
                  <a:lnTo>
                    <a:pt x="1022223" y="2575623"/>
                  </a:lnTo>
                  <a:lnTo>
                    <a:pt x="1006995" y="2548534"/>
                  </a:lnTo>
                  <a:lnTo>
                    <a:pt x="975829" y="2548534"/>
                  </a:lnTo>
                  <a:lnTo>
                    <a:pt x="971816" y="2587790"/>
                  </a:lnTo>
                  <a:lnTo>
                    <a:pt x="967041" y="2649550"/>
                  </a:lnTo>
                  <a:lnTo>
                    <a:pt x="965530" y="2680716"/>
                  </a:lnTo>
                  <a:lnTo>
                    <a:pt x="1001979" y="2680716"/>
                  </a:lnTo>
                  <a:lnTo>
                    <a:pt x="1002474" y="2664383"/>
                  </a:lnTo>
                  <a:lnTo>
                    <a:pt x="1002817" y="2658008"/>
                  </a:lnTo>
                  <a:lnTo>
                    <a:pt x="1003058" y="2651455"/>
                  </a:lnTo>
                  <a:lnTo>
                    <a:pt x="1003236" y="2644521"/>
                  </a:lnTo>
                  <a:lnTo>
                    <a:pt x="1004697" y="2614371"/>
                  </a:lnTo>
                  <a:lnTo>
                    <a:pt x="1005243" y="2604566"/>
                  </a:lnTo>
                  <a:lnTo>
                    <a:pt x="1032878" y="2665133"/>
                  </a:lnTo>
                  <a:lnTo>
                    <a:pt x="1058773" y="2665133"/>
                  </a:lnTo>
                  <a:lnTo>
                    <a:pt x="1076363" y="2626436"/>
                  </a:lnTo>
                  <a:lnTo>
                    <a:pt x="1086408" y="2604312"/>
                  </a:lnTo>
                  <a:lnTo>
                    <a:pt x="1087920" y="2641765"/>
                  </a:lnTo>
                  <a:lnTo>
                    <a:pt x="1088390" y="2651455"/>
                  </a:lnTo>
                  <a:lnTo>
                    <a:pt x="1088796" y="2661170"/>
                  </a:lnTo>
                  <a:lnTo>
                    <a:pt x="1089139" y="2670924"/>
                  </a:lnTo>
                  <a:lnTo>
                    <a:pt x="1089431" y="2680716"/>
                  </a:lnTo>
                  <a:lnTo>
                    <a:pt x="1126617" y="2680716"/>
                  </a:lnTo>
                  <a:close/>
                </a:path>
                <a:path w="1385570" h="6062980">
                  <a:moveTo>
                    <a:pt x="1126617" y="1570799"/>
                  </a:moveTo>
                  <a:lnTo>
                    <a:pt x="1124572" y="1530934"/>
                  </a:lnTo>
                  <a:lnTo>
                    <a:pt x="1122603" y="1504454"/>
                  </a:lnTo>
                  <a:lnTo>
                    <a:pt x="1121854" y="1494409"/>
                  </a:lnTo>
                  <a:lnTo>
                    <a:pt x="1121219" y="1486611"/>
                  </a:lnTo>
                  <a:lnTo>
                    <a:pt x="1120432" y="1477886"/>
                  </a:lnTo>
                  <a:lnTo>
                    <a:pt x="1119581" y="1469275"/>
                  </a:lnTo>
                  <a:lnTo>
                    <a:pt x="1118819" y="1460944"/>
                  </a:lnTo>
                  <a:lnTo>
                    <a:pt x="1118006" y="1453070"/>
                  </a:lnTo>
                  <a:lnTo>
                    <a:pt x="1117168" y="1445514"/>
                  </a:lnTo>
                  <a:lnTo>
                    <a:pt x="1116317" y="1438617"/>
                  </a:lnTo>
                  <a:lnTo>
                    <a:pt x="1084656" y="1438617"/>
                  </a:lnTo>
                  <a:lnTo>
                    <a:pt x="1061504" y="1482458"/>
                  </a:lnTo>
                  <a:lnTo>
                    <a:pt x="1045946" y="1516519"/>
                  </a:lnTo>
                  <a:lnTo>
                    <a:pt x="1040536" y="1504454"/>
                  </a:lnTo>
                  <a:lnTo>
                    <a:pt x="1022223" y="1465707"/>
                  </a:lnTo>
                  <a:lnTo>
                    <a:pt x="1006995" y="1438617"/>
                  </a:lnTo>
                  <a:lnTo>
                    <a:pt x="975829" y="1438617"/>
                  </a:lnTo>
                  <a:lnTo>
                    <a:pt x="971816" y="1477886"/>
                  </a:lnTo>
                  <a:lnTo>
                    <a:pt x="967041" y="1539633"/>
                  </a:lnTo>
                  <a:lnTo>
                    <a:pt x="965530" y="1570799"/>
                  </a:lnTo>
                  <a:lnTo>
                    <a:pt x="1001979" y="1570799"/>
                  </a:lnTo>
                  <a:lnTo>
                    <a:pt x="1002474" y="1554467"/>
                  </a:lnTo>
                  <a:lnTo>
                    <a:pt x="1002817" y="1548091"/>
                  </a:lnTo>
                  <a:lnTo>
                    <a:pt x="1003058" y="1541538"/>
                  </a:lnTo>
                  <a:lnTo>
                    <a:pt x="1003236" y="1534617"/>
                  </a:lnTo>
                  <a:lnTo>
                    <a:pt x="1004697" y="1504454"/>
                  </a:lnTo>
                  <a:lnTo>
                    <a:pt x="1005243" y="1494650"/>
                  </a:lnTo>
                  <a:lnTo>
                    <a:pt x="1032878" y="1555216"/>
                  </a:lnTo>
                  <a:lnTo>
                    <a:pt x="1058773" y="1555216"/>
                  </a:lnTo>
                  <a:lnTo>
                    <a:pt x="1076363" y="1516519"/>
                  </a:lnTo>
                  <a:lnTo>
                    <a:pt x="1086408" y="1494409"/>
                  </a:lnTo>
                  <a:lnTo>
                    <a:pt x="1087920" y="1531848"/>
                  </a:lnTo>
                  <a:lnTo>
                    <a:pt x="1088390" y="1541538"/>
                  </a:lnTo>
                  <a:lnTo>
                    <a:pt x="1088796" y="1551266"/>
                  </a:lnTo>
                  <a:lnTo>
                    <a:pt x="1089139" y="1561020"/>
                  </a:lnTo>
                  <a:lnTo>
                    <a:pt x="1089431" y="1570799"/>
                  </a:lnTo>
                  <a:lnTo>
                    <a:pt x="1126617" y="1570799"/>
                  </a:lnTo>
                  <a:close/>
                </a:path>
                <a:path w="1385570" h="6062980">
                  <a:moveTo>
                    <a:pt x="1201407" y="178168"/>
                  </a:moveTo>
                  <a:lnTo>
                    <a:pt x="1197889" y="172313"/>
                  </a:lnTo>
                  <a:lnTo>
                    <a:pt x="1193609" y="166027"/>
                  </a:lnTo>
                  <a:lnTo>
                    <a:pt x="1188580" y="159321"/>
                  </a:lnTo>
                  <a:lnTo>
                    <a:pt x="1183728" y="152615"/>
                  </a:lnTo>
                  <a:lnTo>
                    <a:pt x="1178534" y="145999"/>
                  </a:lnTo>
                  <a:lnTo>
                    <a:pt x="1173010" y="139471"/>
                  </a:lnTo>
                  <a:lnTo>
                    <a:pt x="1167638" y="132930"/>
                  </a:lnTo>
                  <a:lnTo>
                    <a:pt x="1162113" y="126822"/>
                  </a:lnTo>
                  <a:lnTo>
                    <a:pt x="1160437" y="125145"/>
                  </a:lnTo>
                  <a:lnTo>
                    <a:pt x="1150721" y="115430"/>
                  </a:lnTo>
                  <a:lnTo>
                    <a:pt x="1145362" y="110655"/>
                  </a:lnTo>
                  <a:lnTo>
                    <a:pt x="1140333" y="106807"/>
                  </a:lnTo>
                  <a:lnTo>
                    <a:pt x="1145362" y="102450"/>
                  </a:lnTo>
                  <a:lnTo>
                    <a:pt x="1150645" y="97497"/>
                  </a:lnTo>
                  <a:lnTo>
                    <a:pt x="1155915" y="92227"/>
                  </a:lnTo>
                  <a:lnTo>
                    <a:pt x="1161859" y="86448"/>
                  </a:lnTo>
                  <a:lnTo>
                    <a:pt x="1188580" y="59055"/>
                  </a:lnTo>
                  <a:lnTo>
                    <a:pt x="1197800" y="49504"/>
                  </a:lnTo>
                  <a:lnTo>
                    <a:pt x="1201153" y="45986"/>
                  </a:lnTo>
                  <a:lnTo>
                    <a:pt x="1155661" y="45986"/>
                  </a:lnTo>
                  <a:lnTo>
                    <a:pt x="1152982" y="48996"/>
                  </a:lnTo>
                  <a:lnTo>
                    <a:pt x="1149883" y="52438"/>
                  </a:lnTo>
                  <a:lnTo>
                    <a:pt x="1135303" y="68351"/>
                  </a:lnTo>
                  <a:lnTo>
                    <a:pt x="1131455" y="72377"/>
                  </a:lnTo>
                  <a:lnTo>
                    <a:pt x="1127429" y="76479"/>
                  </a:lnTo>
                  <a:lnTo>
                    <a:pt x="1123251" y="80670"/>
                  </a:lnTo>
                  <a:lnTo>
                    <a:pt x="1119225" y="84848"/>
                  </a:lnTo>
                  <a:lnTo>
                    <a:pt x="1115377" y="88709"/>
                  </a:lnTo>
                  <a:lnTo>
                    <a:pt x="1111681" y="92227"/>
                  </a:lnTo>
                  <a:lnTo>
                    <a:pt x="1111681" y="45986"/>
                  </a:lnTo>
                  <a:lnTo>
                    <a:pt x="1074242" y="45986"/>
                  </a:lnTo>
                  <a:lnTo>
                    <a:pt x="1074242" y="178168"/>
                  </a:lnTo>
                  <a:lnTo>
                    <a:pt x="1111681" y="178168"/>
                  </a:lnTo>
                  <a:lnTo>
                    <a:pt x="1111681" y="125145"/>
                  </a:lnTo>
                  <a:lnTo>
                    <a:pt x="1115377" y="128168"/>
                  </a:lnTo>
                  <a:lnTo>
                    <a:pt x="1119314" y="131762"/>
                  </a:lnTo>
                  <a:lnTo>
                    <a:pt x="1123492" y="135953"/>
                  </a:lnTo>
                  <a:lnTo>
                    <a:pt x="1127848" y="140144"/>
                  </a:lnTo>
                  <a:lnTo>
                    <a:pt x="1132128" y="144665"/>
                  </a:lnTo>
                  <a:lnTo>
                    <a:pt x="1136319" y="149517"/>
                  </a:lnTo>
                  <a:lnTo>
                    <a:pt x="1140498" y="154216"/>
                  </a:lnTo>
                  <a:lnTo>
                    <a:pt x="1144524" y="159067"/>
                  </a:lnTo>
                  <a:lnTo>
                    <a:pt x="1148372" y="164096"/>
                  </a:lnTo>
                  <a:lnTo>
                    <a:pt x="1152232" y="168960"/>
                  </a:lnTo>
                  <a:lnTo>
                    <a:pt x="1155661" y="173647"/>
                  </a:lnTo>
                  <a:lnTo>
                    <a:pt x="1158684" y="178168"/>
                  </a:lnTo>
                  <a:lnTo>
                    <a:pt x="1201407" y="178168"/>
                  </a:lnTo>
                  <a:close/>
                </a:path>
                <a:path w="1385570" h="6062980">
                  <a:moveTo>
                    <a:pt x="1385087" y="178168"/>
                  </a:moveTo>
                  <a:lnTo>
                    <a:pt x="1383042" y="138303"/>
                  </a:lnTo>
                  <a:lnTo>
                    <a:pt x="1381061" y="111823"/>
                  </a:lnTo>
                  <a:lnTo>
                    <a:pt x="1380312" y="101777"/>
                  </a:lnTo>
                  <a:lnTo>
                    <a:pt x="1379677" y="93980"/>
                  </a:lnTo>
                  <a:lnTo>
                    <a:pt x="1378889" y="85255"/>
                  </a:lnTo>
                  <a:lnTo>
                    <a:pt x="1378051" y="76644"/>
                  </a:lnTo>
                  <a:lnTo>
                    <a:pt x="1377276" y="68326"/>
                  </a:lnTo>
                  <a:lnTo>
                    <a:pt x="1376476" y="60439"/>
                  </a:lnTo>
                  <a:lnTo>
                    <a:pt x="1375625" y="52882"/>
                  </a:lnTo>
                  <a:lnTo>
                    <a:pt x="1374775" y="45986"/>
                  </a:lnTo>
                  <a:lnTo>
                    <a:pt x="1343113" y="45986"/>
                  </a:lnTo>
                  <a:lnTo>
                    <a:pt x="1319961" y="89827"/>
                  </a:lnTo>
                  <a:lnTo>
                    <a:pt x="1304417" y="123888"/>
                  </a:lnTo>
                  <a:lnTo>
                    <a:pt x="1298994" y="111823"/>
                  </a:lnTo>
                  <a:lnTo>
                    <a:pt x="1280680" y="73075"/>
                  </a:lnTo>
                  <a:lnTo>
                    <a:pt x="1265466" y="45986"/>
                  </a:lnTo>
                  <a:lnTo>
                    <a:pt x="1234300" y="45986"/>
                  </a:lnTo>
                  <a:lnTo>
                    <a:pt x="1230287" y="85255"/>
                  </a:lnTo>
                  <a:lnTo>
                    <a:pt x="1225511" y="147015"/>
                  </a:lnTo>
                  <a:lnTo>
                    <a:pt x="1224000" y="178168"/>
                  </a:lnTo>
                  <a:lnTo>
                    <a:pt x="1260436" y="178168"/>
                  </a:lnTo>
                  <a:lnTo>
                    <a:pt x="1260944" y="161836"/>
                  </a:lnTo>
                  <a:lnTo>
                    <a:pt x="1261275" y="155460"/>
                  </a:lnTo>
                  <a:lnTo>
                    <a:pt x="1261529" y="148907"/>
                  </a:lnTo>
                  <a:lnTo>
                    <a:pt x="1261694" y="141986"/>
                  </a:lnTo>
                  <a:lnTo>
                    <a:pt x="1263167" y="111823"/>
                  </a:lnTo>
                  <a:lnTo>
                    <a:pt x="1263700" y="102031"/>
                  </a:lnTo>
                  <a:lnTo>
                    <a:pt x="1291348" y="162585"/>
                  </a:lnTo>
                  <a:lnTo>
                    <a:pt x="1317231" y="162585"/>
                  </a:lnTo>
                  <a:lnTo>
                    <a:pt x="1334820" y="123888"/>
                  </a:lnTo>
                  <a:lnTo>
                    <a:pt x="1344879" y="101777"/>
                  </a:lnTo>
                  <a:lnTo>
                    <a:pt x="1346377" y="139217"/>
                  </a:lnTo>
                  <a:lnTo>
                    <a:pt x="1346847" y="148907"/>
                  </a:lnTo>
                  <a:lnTo>
                    <a:pt x="1347266" y="158635"/>
                  </a:lnTo>
                  <a:lnTo>
                    <a:pt x="1347609" y="168389"/>
                  </a:lnTo>
                  <a:lnTo>
                    <a:pt x="1347889" y="178168"/>
                  </a:lnTo>
                  <a:lnTo>
                    <a:pt x="1385087" y="1781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00269" y="1951434"/>
              <a:ext cx="3007424" cy="5138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20511" y="7971019"/>
              <a:ext cx="1222905" cy="2000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29306" y="9101874"/>
              <a:ext cx="1214109" cy="2000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29306" y="6808750"/>
              <a:ext cx="1214109" cy="2000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29306" y="5814016"/>
              <a:ext cx="1214109" cy="2000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729306" y="4567981"/>
              <a:ext cx="1214109" cy="2000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720511" y="3248649"/>
              <a:ext cx="1222905" cy="2000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416396" y="1773435"/>
              <a:ext cx="2403258" cy="76403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559763" y="3324142"/>
              <a:ext cx="3382645" cy="6024880"/>
            </a:xfrm>
            <a:custGeom>
              <a:avLst/>
              <a:gdLst/>
              <a:ahLst/>
              <a:cxnLst/>
              <a:rect l="l" t="t" r="r" b="b"/>
              <a:pathLst>
                <a:path w="3382644" h="6024880">
                  <a:moveTo>
                    <a:pt x="125653" y="4816602"/>
                  </a:moveTo>
                  <a:lnTo>
                    <a:pt x="0" y="4816602"/>
                  </a:lnTo>
                  <a:lnTo>
                    <a:pt x="0" y="4847768"/>
                  </a:lnTo>
                  <a:lnTo>
                    <a:pt x="125653" y="4847768"/>
                  </a:lnTo>
                  <a:lnTo>
                    <a:pt x="125653" y="4816602"/>
                  </a:lnTo>
                  <a:close/>
                </a:path>
                <a:path w="3382644" h="6024880">
                  <a:moveTo>
                    <a:pt x="125653" y="3706685"/>
                  </a:moveTo>
                  <a:lnTo>
                    <a:pt x="0" y="3706685"/>
                  </a:lnTo>
                  <a:lnTo>
                    <a:pt x="0" y="3737851"/>
                  </a:lnTo>
                  <a:lnTo>
                    <a:pt x="125653" y="3737851"/>
                  </a:lnTo>
                  <a:lnTo>
                    <a:pt x="125653" y="3706685"/>
                  </a:lnTo>
                  <a:close/>
                </a:path>
                <a:path w="3382644" h="6024880">
                  <a:moveTo>
                    <a:pt x="125653" y="2586304"/>
                  </a:moveTo>
                  <a:lnTo>
                    <a:pt x="0" y="2586304"/>
                  </a:lnTo>
                  <a:lnTo>
                    <a:pt x="0" y="2617470"/>
                  </a:lnTo>
                  <a:lnTo>
                    <a:pt x="125653" y="2617470"/>
                  </a:lnTo>
                  <a:lnTo>
                    <a:pt x="125653" y="2586304"/>
                  </a:lnTo>
                  <a:close/>
                </a:path>
                <a:path w="3382644" h="6024880">
                  <a:moveTo>
                    <a:pt x="125653" y="1392631"/>
                  </a:moveTo>
                  <a:lnTo>
                    <a:pt x="0" y="1392631"/>
                  </a:lnTo>
                  <a:lnTo>
                    <a:pt x="0" y="1423784"/>
                  </a:lnTo>
                  <a:lnTo>
                    <a:pt x="125653" y="1423784"/>
                  </a:lnTo>
                  <a:lnTo>
                    <a:pt x="125653" y="1392631"/>
                  </a:lnTo>
                  <a:close/>
                </a:path>
                <a:path w="3382644" h="6024880">
                  <a:moveTo>
                    <a:pt x="125653" y="0"/>
                  </a:moveTo>
                  <a:lnTo>
                    <a:pt x="0" y="0"/>
                  </a:lnTo>
                  <a:lnTo>
                    <a:pt x="0" y="31153"/>
                  </a:lnTo>
                  <a:lnTo>
                    <a:pt x="125653" y="31153"/>
                  </a:lnTo>
                  <a:lnTo>
                    <a:pt x="125653" y="0"/>
                  </a:lnTo>
                  <a:close/>
                </a:path>
                <a:path w="3382644" h="6024880">
                  <a:moveTo>
                    <a:pt x="184658" y="5945797"/>
                  </a:moveTo>
                  <a:lnTo>
                    <a:pt x="142697" y="5945797"/>
                  </a:lnTo>
                  <a:lnTo>
                    <a:pt x="142697" y="5900077"/>
                  </a:lnTo>
                  <a:lnTo>
                    <a:pt x="108508" y="5900077"/>
                  </a:lnTo>
                  <a:lnTo>
                    <a:pt x="108508" y="5945797"/>
                  </a:lnTo>
                  <a:lnTo>
                    <a:pt x="66548" y="5945797"/>
                  </a:lnTo>
                  <a:lnTo>
                    <a:pt x="66548" y="5977547"/>
                  </a:lnTo>
                  <a:lnTo>
                    <a:pt x="108508" y="5977547"/>
                  </a:lnTo>
                  <a:lnTo>
                    <a:pt x="108508" y="6024537"/>
                  </a:lnTo>
                  <a:lnTo>
                    <a:pt x="142697" y="6024537"/>
                  </a:lnTo>
                  <a:lnTo>
                    <a:pt x="142697" y="5977547"/>
                  </a:lnTo>
                  <a:lnTo>
                    <a:pt x="184658" y="5977547"/>
                  </a:lnTo>
                  <a:lnTo>
                    <a:pt x="184658" y="5945797"/>
                  </a:lnTo>
                  <a:close/>
                </a:path>
                <a:path w="3382644" h="6024880">
                  <a:moveTo>
                    <a:pt x="3252622" y="5882970"/>
                  </a:moveTo>
                  <a:lnTo>
                    <a:pt x="3210661" y="5882970"/>
                  </a:lnTo>
                  <a:lnTo>
                    <a:pt x="3210661" y="5837250"/>
                  </a:lnTo>
                  <a:lnTo>
                    <a:pt x="3176486" y="5837250"/>
                  </a:lnTo>
                  <a:lnTo>
                    <a:pt x="3176486" y="5882970"/>
                  </a:lnTo>
                  <a:lnTo>
                    <a:pt x="3134512" y="5882970"/>
                  </a:lnTo>
                  <a:lnTo>
                    <a:pt x="3134512" y="5914720"/>
                  </a:lnTo>
                  <a:lnTo>
                    <a:pt x="3176486" y="5914720"/>
                  </a:lnTo>
                  <a:lnTo>
                    <a:pt x="3176486" y="5961710"/>
                  </a:lnTo>
                  <a:lnTo>
                    <a:pt x="3210661" y="5961710"/>
                  </a:lnTo>
                  <a:lnTo>
                    <a:pt x="3210661" y="5914720"/>
                  </a:lnTo>
                  <a:lnTo>
                    <a:pt x="3252622" y="5914720"/>
                  </a:lnTo>
                  <a:lnTo>
                    <a:pt x="3252622" y="5882970"/>
                  </a:lnTo>
                  <a:close/>
                </a:path>
                <a:path w="3382644" h="6024880">
                  <a:moveTo>
                    <a:pt x="3256445" y="4795659"/>
                  </a:moveTo>
                  <a:lnTo>
                    <a:pt x="3130791" y="4795659"/>
                  </a:lnTo>
                  <a:lnTo>
                    <a:pt x="3130791" y="4826825"/>
                  </a:lnTo>
                  <a:lnTo>
                    <a:pt x="3256445" y="4826825"/>
                  </a:lnTo>
                  <a:lnTo>
                    <a:pt x="3256445" y="4795659"/>
                  </a:lnTo>
                  <a:close/>
                </a:path>
                <a:path w="3382644" h="6024880">
                  <a:moveTo>
                    <a:pt x="3256445" y="3696220"/>
                  </a:moveTo>
                  <a:lnTo>
                    <a:pt x="3130791" y="3696220"/>
                  </a:lnTo>
                  <a:lnTo>
                    <a:pt x="3130791" y="3727386"/>
                  </a:lnTo>
                  <a:lnTo>
                    <a:pt x="3256445" y="3727386"/>
                  </a:lnTo>
                  <a:lnTo>
                    <a:pt x="3256445" y="3696220"/>
                  </a:lnTo>
                  <a:close/>
                </a:path>
                <a:path w="3382644" h="6024880">
                  <a:moveTo>
                    <a:pt x="3256445" y="2586304"/>
                  </a:moveTo>
                  <a:lnTo>
                    <a:pt x="3130791" y="2586304"/>
                  </a:lnTo>
                  <a:lnTo>
                    <a:pt x="3130791" y="2617470"/>
                  </a:lnTo>
                  <a:lnTo>
                    <a:pt x="3256445" y="2617470"/>
                  </a:lnTo>
                  <a:lnTo>
                    <a:pt x="3256445" y="2586304"/>
                  </a:lnTo>
                  <a:close/>
                </a:path>
                <a:path w="3382644" h="6024880">
                  <a:moveTo>
                    <a:pt x="3319272" y="1455445"/>
                  </a:moveTo>
                  <a:lnTo>
                    <a:pt x="3193618" y="1455445"/>
                  </a:lnTo>
                  <a:lnTo>
                    <a:pt x="3193618" y="1486611"/>
                  </a:lnTo>
                  <a:lnTo>
                    <a:pt x="3319272" y="1486611"/>
                  </a:lnTo>
                  <a:lnTo>
                    <a:pt x="3319272" y="1455445"/>
                  </a:lnTo>
                  <a:close/>
                </a:path>
                <a:path w="3382644" h="6024880">
                  <a:moveTo>
                    <a:pt x="3382099" y="0"/>
                  </a:moveTo>
                  <a:lnTo>
                    <a:pt x="3256445" y="0"/>
                  </a:lnTo>
                  <a:lnTo>
                    <a:pt x="3256445" y="31153"/>
                  </a:lnTo>
                  <a:lnTo>
                    <a:pt x="3382099" y="31153"/>
                  </a:lnTo>
                  <a:lnTo>
                    <a:pt x="3382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483640" y="1849573"/>
              <a:ext cx="2653599" cy="6739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472" y="423966"/>
            <a:ext cx="9401713" cy="6435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3569" y="6711837"/>
            <a:ext cx="18690530" cy="42930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52546" y="1591574"/>
            <a:ext cx="6251118" cy="482707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3371" y="1633458"/>
            <a:ext cx="6251118" cy="48270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75016" y="8976316"/>
              <a:ext cx="3943985" cy="350520"/>
            </a:xfrm>
            <a:custGeom>
              <a:avLst/>
              <a:gdLst/>
              <a:ahLst/>
              <a:cxnLst/>
              <a:rect l="l" t="t" r="r" b="b"/>
              <a:pathLst>
                <a:path w="3943985" h="350520">
                  <a:moveTo>
                    <a:pt x="0" y="350467"/>
                  </a:moveTo>
                  <a:lnTo>
                    <a:pt x="3943618" y="350467"/>
                  </a:lnTo>
                  <a:lnTo>
                    <a:pt x="3943618" y="0"/>
                  </a:lnTo>
                  <a:lnTo>
                    <a:pt x="0" y="0"/>
                  </a:lnTo>
                  <a:lnTo>
                    <a:pt x="0" y="350467"/>
                  </a:lnTo>
                  <a:close/>
                </a:path>
                <a:path w="3943985" h="350520">
                  <a:moveTo>
                    <a:pt x="0" y="350467"/>
                  </a:moveTo>
                  <a:lnTo>
                    <a:pt x="3943618" y="350467"/>
                  </a:lnTo>
                  <a:lnTo>
                    <a:pt x="3943618" y="0"/>
                  </a:lnTo>
                  <a:lnTo>
                    <a:pt x="0" y="0"/>
                  </a:lnTo>
                  <a:lnTo>
                    <a:pt x="0" y="350467"/>
                  </a:lnTo>
                  <a:close/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612380" cy="11308715"/>
            <a:chOff x="0" y="0"/>
            <a:chExt cx="761238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612333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"/>
              <a:ext cx="7612380" cy="11308715"/>
            </a:xfrm>
            <a:custGeom>
              <a:avLst/>
              <a:gdLst/>
              <a:ahLst/>
              <a:cxnLst/>
              <a:rect l="l" t="t" r="r" b="b"/>
              <a:pathLst>
                <a:path w="7612380" h="11308715">
                  <a:moveTo>
                    <a:pt x="7612329" y="3099384"/>
                  </a:moveTo>
                  <a:lnTo>
                    <a:pt x="0" y="3099384"/>
                  </a:lnTo>
                  <a:lnTo>
                    <a:pt x="0" y="11308550"/>
                  </a:lnTo>
                  <a:lnTo>
                    <a:pt x="7612329" y="11308550"/>
                  </a:lnTo>
                  <a:lnTo>
                    <a:pt x="7612329" y="3099384"/>
                  </a:lnTo>
                  <a:close/>
                </a:path>
                <a:path w="7612380" h="11308715">
                  <a:moveTo>
                    <a:pt x="7612329" y="0"/>
                  </a:moveTo>
                  <a:lnTo>
                    <a:pt x="0" y="0"/>
                  </a:lnTo>
                  <a:lnTo>
                    <a:pt x="0" y="3057499"/>
                  </a:lnTo>
                  <a:lnTo>
                    <a:pt x="7612329" y="3057499"/>
                  </a:lnTo>
                  <a:lnTo>
                    <a:pt x="7612329" y="0"/>
                  </a:lnTo>
                  <a:close/>
                </a:path>
              </a:pathLst>
            </a:custGeom>
            <a:solidFill>
              <a:srgbClr val="03214D">
                <a:alpha val="9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33" y="1273573"/>
              <a:ext cx="6714214" cy="82740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44991" y="219888"/>
            <a:ext cx="1266977" cy="14446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19100" y="2104229"/>
            <a:ext cx="10409243" cy="744940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3057498"/>
            <a:ext cx="7613015" cy="41910"/>
          </a:xfrm>
          <a:custGeom>
            <a:avLst/>
            <a:gdLst/>
            <a:ahLst/>
            <a:cxnLst/>
            <a:rect l="l" t="t" r="r" b="b"/>
            <a:pathLst>
              <a:path w="7613015" h="41910">
                <a:moveTo>
                  <a:pt x="7612501" y="0"/>
                </a:moveTo>
                <a:lnTo>
                  <a:pt x="0" y="0"/>
                </a:lnTo>
                <a:lnTo>
                  <a:pt x="0" y="41883"/>
                </a:lnTo>
                <a:lnTo>
                  <a:pt x="7612501" y="41883"/>
                </a:lnTo>
                <a:lnTo>
                  <a:pt x="76125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8805709" y="9989224"/>
            <a:ext cx="1298575" cy="1016000"/>
            <a:chOff x="18805709" y="9989224"/>
            <a:chExt cx="1298575" cy="1016000"/>
          </a:xfrm>
        </p:grpSpPr>
        <p:sp>
          <p:nvSpPr>
            <p:cNvPr id="10" name="object 10"/>
            <p:cNvSpPr/>
            <p:nvPr/>
          </p:nvSpPr>
          <p:spPr>
            <a:xfrm>
              <a:off x="18805709" y="9989224"/>
              <a:ext cx="1298575" cy="1016000"/>
            </a:xfrm>
            <a:custGeom>
              <a:avLst/>
              <a:gdLst/>
              <a:ahLst/>
              <a:cxnLst/>
              <a:rect l="l" t="t" r="r" b="b"/>
              <a:pathLst>
                <a:path w="1298575" h="1016000">
                  <a:moveTo>
                    <a:pt x="1298390" y="0"/>
                  </a:moveTo>
                  <a:lnTo>
                    <a:pt x="418835" y="0"/>
                  </a:lnTo>
                  <a:lnTo>
                    <a:pt x="369990" y="2817"/>
                  </a:lnTo>
                  <a:lnTo>
                    <a:pt x="322800" y="11061"/>
                  </a:lnTo>
                  <a:lnTo>
                    <a:pt x="277579" y="24417"/>
                  </a:lnTo>
                  <a:lnTo>
                    <a:pt x="234642" y="42570"/>
                  </a:lnTo>
                  <a:lnTo>
                    <a:pt x="194302" y="65207"/>
                  </a:lnTo>
                  <a:lnTo>
                    <a:pt x="156875" y="92013"/>
                  </a:lnTo>
                  <a:lnTo>
                    <a:pt x="122674" y="122674"/>
                  </a:lnTo>
                  <a:lnTo>
                    <a:pt x="92013" y="156875"/>
                  </a:lnTo>
                  <a:lnTo>
                    <a:pt x="65207" y="194302"/>
                  </a:lnTo>
                  <a:lnTo>
                    <a:pt x="42570" y="234642"/>
                  </a:lnTo>
                  <a:lnTo>
                    <a:pt x="24417" y="277579"/>
                  </a:lnTo>
                  <a:lnTo>
                    <a:pt x="11061" y="322800"/>
                  </a:lnTo>
                  <a:lnTo>
                    <a:pt x="2817" y="369990"/>
                  </a:lnTo>
                  <a:lnTo>
                    <a:pt x="0" y="418835"/>
                  </a:lnTo>
                  <a:lnTo>
                    <a:pt x="0" y="596840"/>
                  </a:lnTo>
                  <a:lnTo>
                    <a:pt x="2817" y="645685"/>
                  </a:lnTo>
                  <a:lnTo>
                    <a:pt x="11061" y="692875"/>
                  </a:lnTo>
                  <a:lnTo>
                    <a:pt x="24417" y="738096"/>
                  </a:lnTo>
                  <a:lnTo>
                    <a:pt x="42570" y="781033"/>
                  </a:lnTo>
                  <a:lnTo>
                    <a:pt x="65207" y="821373"/>
                  </a:lnTo>
                  <a:lnTo>
                    <a:pt x="92013" y="858800"/>
                  </a:lnTo>
                  <a:lnTo>
                    <a:pt x="122674" y="893001"/>
                  </a:lnTo>
                  <a:lnTo>
                    <a:pt x="156875" y="923662"/>
                  </a:lnTo>
                  <a:lnTo>
                    <a:pt x="194302" y="950468"/>
                  </a:lnTo>
                  <a:lnTo>
                    <a:pt x="234642" y="973104"/>
                  </a:lnTo>
                  <a:lnTo>
                    <a:pt x="277579" y="991258"/>
                  </a:lnTo>
                  <a:lnTo>
                    <a:pt x="322800" y="1004614"/>
                  </a:lnTo>
                  <a:lnTo>
                    <a:pt x="369990" y="1012858"/>
                  </a:lnTo>
                  <a:lnTo>
                    <a:pt x="418835" y="1015675"/>
                  </a:lnTo>
                  <a:lnTo>
                    <a:pt x="1298390" y="1015675"/>
                  </a:lnTo>
                  <a:lnTo>
                    <a:pt x="1298390" y="0"/>
                  </a:lnTo>
                  <a:close/>
                </a:path>
              </a:pathLst>
            </a:custGeom>
            <a:solidFill>
              <a:srgbClr val="0321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424538" y="10297696"/>
              <a:ext cx="302895" cy="445770"/>
            </a:xfrm>
            <a:custGeom>
              <a:avLst/>
              <a:gdLst/>
              <a:ahLst/>
              <a:cxnLst/>
              <a:rect l="l" t="t" r="r" b="b"/>
              <a:pathLst>
                <a:path w="302894" h="445770">
                  <a:moveTo>
                    <a:pt x="143241" y="0"/>
                  </a:moveTo>
                  <a:lnTo>
                    <a:pt x="102405" y="4240"/>
                  </a:lnTo>
                  <a:lnTo>
                    <a:pt x="64081" y="16962"/>
                  </a:lnTo>
                  <a:lnTo>
                    <a:pt x="29842" y="35653"/>
                  </a:lnTo>
                  <a:lnTo>
                    <a:pt x="0" y="59055"/>
                  </a:lnTo>
                  <a:lnTo>
                    <a:pt x="46490" y="124394"/>
                  </a:lnTo>
                  <a:lnTo>
                    <a:pt x="49422" y="121462"/>
                  </a:lnTo>
                  <a:lnTo>
                    <a:pt x="53820" y="117692"/>
                  </a:lnTo>
                  <a:lnTo>
                    <a:pt x="59684" y="113085"/>
                  </a:lnTo>
                  <a:lnTo>
                    <a:pt x="65547" y="108059"/>
                  </a:lnTo>
                  <a:lnTo>
                    <a:pt x="72458" y="103242"/>
                  </a:lnTo>
                  <a:lnTo>
                    <a:pt x="107431" y="86070"/>
                  </a:lnTo>
                  <a:lnTo>
                    <a:pt x="139472" y="80416"/>
                  </a:lnTo>
                  <a:lnTo>
                    <a:pt x="150623" y="81123"/>
                  </a:lnTo>
                  <a:lnTo>
                    <a:pt x="185295" y="98400"/>
                  </a:lnTo>
                  <a:lnTo>
                    <a:pt x="194130" y="130676"/>
                  </a:lnTo>
                  <a:lnTo>
                    <a:pt x="193776" y="136959"/>
                  </a:lnTo>
                  <a:lnTo>
                    <a:pt x="177520" y="174065"/>
                  </a:lnTo>
                  <a:lnTo>
                    <a:pt x="149524" y="205438"/>
                  </a:lnTo>
                  <a:lnTo>
                    <a:pt x="81672" y="270148"/>
                  </a:lnTo>
                  <a:lnTo>
                    <a:pt x="72170" y="279768"/>
                  </a:lnTo>
                  <a:lnTo>
                    <a:pt x="46490" y="310984"/>
                  </a:lnTo>
                  <a:lnTo>
                    <a:pt x="26111" y="345146"/>
                  </a:lnTo>
                  <a:lnTo>
                    <a:pt x="13664" y="383862"/>
                  </a:lnTo>
                  <a:lnTo>
                    <a:pt x="11308" y="412762"/>
                  </a:lnTo>
                  <a:lnTo>
                    <a:pt x="11308" y="434960"/>
                  </a:lnTo>
                  <a:lnTo>
                    <a:pt x="11727" y="440824"/>
                  </a:lnTo>
                  <a:lnTo>
                    <a:pt x="12565" y="445431"/>
                  </a:lnTo>
                  <a:lnTo>
                    <a:pt x="302818" y="445431"/>
                  </a:lnTo>
                  <a:lnTo>
                    <a:pt x="302818" y="366899"/>
                  </a:lnTo>
                  <a:lnTo>
                    <a:pt x="115598" y="366899"/>
                  </a:lnTo>
                  <a:lnTo>
                    <a:pt x="116855" y="362711"/>
                  </a:lnTo>
                  <a:lnTo>
                    <a:pt x="153450" y="318680"/>
                  </a:lnTo>
                  <a:lnTo>
                    <a:pt x="203082" y="270305"/>
                  </a:lnTo>
                  <a:lnTo>
                    <a:pt x="221773" y="251929"/>
                  </a:lnTo>
                  <a:lnTo>
                    <a:pt x="247924" y="222950"/>
                  </a:lnTo>
                  <a:lnTo>
                    <a:pt x="275135" y="181172"/>
                  </a:lnTo>
                  <a:lnTo>
                    <a:pt x="289035" y="136213"/>
                  </a:lnTo>
                  <a:lnTo>
                    <a:pt x="289624" y="124394"/>
                  </a:lnTo>
                  <a:lnTo>
                    <a:pt x="289074" y="110336"/>
                  </a:lnTo>
                  <a:lnTo>
                    <a:pt x="280829" y="72877"/>
                  </a:lnTo>
                  <a:lnTo>
                    <a:pt x="254442" y="33925"/>
                  </a:lnTo>
                  <a:lnTo>
                    <a:pt x="209208" y="8795"/>
                  </a:lnTo>
                  <a:lnTo>
                    <a:pt x="161735" y="549"/>
                  </a:lnTo>
                  <a:lnTo>
                    <a:pt x="1432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69475" cy="11308715"/>
            <a:chOff x="0" y="0"/>
            <a:chExt cx="9769475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5"/>
              <a:ext cx="9769475" cy="11308715"/>
            </a:xfrm>
            <a:custGeom>
              <a:avLst/>
              <a:gdLst/>
              <a:ahLst/>
              <a:cxnLst/>
              <a:rect l="l" t="t" r="r" b="b"/>
              <a:pathLst>
                <a:path w="9769475" h="11308715">
                  <a:moveTo>
                    <a:pt x="9769335" y="2366416"/>
                  </a:moveTo>
                  <a:lnTo>
                    <a:pt x="0" y="2366416"/>
                  </a:lnTo>
                  <a:lnTo>
                    <a:pt x="0" y="11308550"/>
                  </a:lnTo>
                  <a:lnTo>
                    <a:pt x="9769335" y="11308550"/>
                  </a:lnTo>
                  <a:lnTo>
                    <a:pt x="9769335" y="2366416"/>
                  </a:lnTo>
                  <a:close/>
                </a:path>
                <a:path w="9769475" h="11308715">
                  <a:moveTo>
                    <a:pt x="9769335" y="0"/>
                  </a:moveTo>
                  <a:lnTo>
                    <a:pt x="0" y="0"/>
                  </a:lnTo>
                  <a:lnTo>
                    <a:pt x="0" y="2324531"/>
                  </a:lnTo>
                  <a:lnTo>
                    <a:pt x="9769335" y="2324531"/>
                  </a:lnTo>
                  <a:lnTo>
                    <a:pt x="9769335" y="0"/>
                  </a:lnTo>
                  <a:close/>
                </a:path>
              </a:pathLst>
            </a:custGeom>
            <a:solidFill>
              <a:srgbClr val="0321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944" y="600505"/>
              <a:ext cx="6325681" cy="140205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1800688" y="4753781"/>
            <a:ext cx="5948045" cy="2230755"/>
            <a:chOff x="11800688" y="4753781"/>
            <a:chExt cx="5948045" cy="2230755"/>
          </a:xfrm>
        </p:grpSpPr>
        <p:sp>
          <p:nvSpPr>
            <p:cNvPr id="6" name="object 6"/>
            <p:cNvSpPr/>
            <p:nvPr/>
          </p:nvSpPr>
          <p:spPr>
            <a:xfrm>
              <a:off x="11800688" y="5580981"/>
              <a:ext cx="5948045" cy="1403350"/>
            </a:xfrm>
            <a:custGeom>
              <a:avLst/>
              <a:gdLst/>
              <a:ahLst/>
              <a:cxnLst/>
              <a:rect l="l" t="t" r="r" b="b"/>
              <a:pathLst>
                <a:path w="5948044" h="1403350">
                  <a:moveTo>
                    <a:pt x="5947462" y="0"/>
                  </a:moveTo>
                  <a:lnTo>
                    <a:pt x="0" y="0"/>
                  </a:lnTo>
                  <a:lnTo>
                    <a:pt x="0" y="1403098"/>
                  </a:lnTo>
                  <a:lnTo>
                    <a:pt x="5947462" y="1403098"/>
                  </a:lnTo>
                  <a:lnTo>
                    <a:pt x="5947462" y="0"/>
                  </a:lnTo>
                  <a:close/>
                </a:path>
              </a:pathLst>
            </a:custGeom>
            <a:solidFill>
              <a:srgbClr val="B9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722126" y="5036495"/>
              <a:ext cx="4115435" cy="544830"/>
            </a:xfrm>
            <a:custGeom>
              <a:avLst/>
              <a:gdLst/>
              <a:ahLst/>
              <a:cxnLst/>
              <a:rect l="l" t="t" r="r" b="b"/>
              <a:pathLst>
                <a:path w="4115434" h="544829">
                  <a:moveTo>
                    <a:pt x="4115057" y="0"/>
                  </a:moveTo>
                  <a:lnTo>
                    <a:pt x="0" y="0"/>
                  </a:lnTo>
                  <a:lnTo>
                    <a:pt x="0" y="544486"/>
                  </a:lnTo>
                  <a:lnTo>
                    <a:pt x="4115057" y="544486"/>
                  </a:lnTo>
                  <a:lnTo>
                    <a:pt x="4115057" y="0"/>
                  </a:lnTo>
                  <a:close/>
                </a:path>
              </a:pathLst>
            </a:custGeom>
            <a:solidFill>
              <a:srgbClr val="19B1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188050" y="4753781"/>
              <a:ext cx="1172845" cy="283210"/>
            </a:xfrm>
            <a:custGeom>
              <a:avLst/>
              <a:gdLst/>
              <a:ahLst/>
              <a:cxnLst/>
              <a:rect l="l" t="t" r="r" b="b"/>
              <a:pathLst>
                <a:path w="1172844" h="283210">
                  <a:moveTo>
                    <a:pt x="1172739" y="0"/>
                  </a:moveTo>
                  <a:lnTo>
                    <a:pt x="0" y="0"/>
                  </a:lnTo>
                  <a:lnTo>
                    <a:pt x="0" y="282713"/>
                  </a:lnTo>
                  <a:lnTo>
                    <a:pt x="1172739" y="282713"/>
                  </a:lnTo>
                  <a:lnTo>
                    <a:pt x="1172739" y="0"/>
                  </a:lnTo>
                  <a:close/>
                </a:path>
              </a:pathLst>
            </a:custGeom>
            <a:solidFill>
              <a:srgbClr val="402B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90216" y="5782190"/>
              <a:ext cx="2390676" cy="7146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37151" y="5164344"/>
              <a:ext cx="1488627" cy="26323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5591159" y="3628155"/>
            <a:ext cx="2837815" cy="1008380"/>
          </a:xfrm>
          <a:custGeom>
            <a:avLst/>
            <a:gdLst/>
            <a:ahLst/>
            <a:cxnLst/>
            <a:rect l="l" t="t" r="r" b="b"/>
            <a:pathLst>
              <a:path w="2837815" h="1008379">
                <a:moveTo>
                  <a:pt x="1051227" y="36649"/>
                </a:moveTo>
                <a:lnTo>
                  <a:pt x="1051232" y="0"/>
                </a:lnTo>
                <a:lnTo>
                  <a:pt x="1044340" y="654"/>
                </a:lnTo>
                <a:lnTo>
                  <a:pt x="1037752" y="2569"/>
                </a:lnTo>
                <a:lnTo>
                  <a:pt x="1031637" y="5677"/>
                </a:lnTo>
                <a:lnTo>
                  <a:pt x="1026164" y="9912"/>
                </a:lnTo>
                <a:lnTo>
                  <a:pt x="1044072" y="29009"/>
                </a:lnTo>
                <a:lnTo>
                  <a:pt x="1051227" y="36649"/>
                </a:lnTo>
                <a:close/>
              </a:path>
              <a:path w="2837815" h="1008379">
                <a:moveTo>
                  <a:pt x="2837611" y="52357"/>
                </a:moveTo>
                <a:lnTo>
                  <a:pt x="2837612" y="5"/>
                </a:lnTo>
                <a:lnTo>
                  <a:pt x="1051232" y="0"/>
                </a:lnTo>
                <a:lnTo>
                  <a:pt x="1051230" y="36652"/>
                </a:lnTo>
                <a:lnTo>
                  <a:pt x="1061970" y="48108"/>
                </a:lnTo>
                <a:lnTo>
                  <a:pt x="1057439" y="52356"/>
                </a:lnTo>
                <a:lnTo>
                  <a:pt x="2837611" y="52357"/>
                </a:lnTo>
                <a:close/>
              </a:path>
              <a:path w="2837815" h="1008379">
                <a:moveTo>
                  <a:pt x="937425" y="93106"/>
                </a:moveTo>
                <a:lnTo>
                  <a:pt x="1055218" y="52356"/>
                </a:lnTo>
                <a:lnTo>
                  <a:pt x="1051229" y="52356"/>
                </a:lnTo>
                <a:lnTo>
                  <a:pt x="1051227" y="36649"/>
                </a:lnTo>
                <a:lnTo>
                  <a:pt x="1026164" y="9912"/>
                </a:lnTo>
                <a:lnTo>
                  <a:pt x="937425" y="93106"/>
                </a:lnTo>
                <a:close/>
              </a:path>
              <a:path w="2837815" h="1008379">
                <a:moveTo>
                  <a:pt x="1044067" y="29011"/>
                </a:moveTo>
                <a:lnTo>
                  <a:pt x="1026164" y="9912"/>
                </a:lnTo>
                <a:lnTo>
                  <a:pt x="1044067" y="29011"/>
                </a:lnTo>
                <a:close/>
              </a:path>
              <a:path w="2837815" h="1008379">
                <a:moveTo>
                  <a:pt x="1055219" y="52356"/>
                </a:moveTo>
                <a:lnTo>
                  <a:pt x="1059058" y="50837"/>
                </a:lnTo>
                <a:lnTo>
                  <a:pt x="1061970" y="48108"/>
                </a:lnTo>
                <a:lnTo>
                  <a:pt x="1051230" y="36652"/>
                </a:lnTo>
                <a:lnTo>
                  <a:pt x="1051229" y="52356"/>
                </a:lnTo>
                <a:lnTo>
                  <a:pt x="1055219" y="52356"/>
                </a:lnTo>
                <a:close/>
              </a:path>
              <a:path w="2837815" h="1008379">
                <a:moveTo>
                  <a:pt x="1057439" y="52356"/>
                </a:moveTo>
                <a:lnTo>
                  <a:pt x="1061970" y="48108"/>
                </a:lnTo>
                <a:lnTo>
                  <a:pt x="1059058" y="50837"/>
                </a:lnTo>
                <a:lnTo>
                  <a:pt x="1055219" y="52356"/>
                </a:lnTo>
                <a:lnTo>
                  <a:pt x="1057439" y="52356"/>
                </a:lnTo>
                <a:close/>
              </a:path>
              <a:path w="2837815" h="1008379">
                <a:moveTo>
                  <a:pt x="208875" y="847881"/>
                </a:moveTo>
                <a:lnTo>
                  <a:pt x="1057439" y="52356"/>
                </a:lnTo>
                <a:lnTo>
                  <a:pt x="1055218" y="52356"/>
                </a:lnTo>
                <a:lnTo>
                  <a:pt x="937425" y="93106"/>
                </a:lnTo>
                <a:lnTo>
                  <a:pt x="173071" y="809688"/>
                </a:lnTo>
                <a:lnTo>
                  <a:pt x="208875" y="847881"/>
                </a:lnTo>
                <a:close/>
              </a:path>
              <a:path w="2837815" h="1008379">
                <a:moveTo>
                  <a:pt x="25839" y="922500"/>
                </a:moveTo>
                <a:lnTo>
                  <a:pt x="189776" y="865787"/>
                </a:lnTo>
                <a:lnTo>
                  <a:pt x="153972" y="827594"/>
                </a:lnTo>
                <a:lnTo>
                  <a:pt x="173071" y="809688"/>
                </a:lnTo>
                <a:lnTo>
                  <a:pt x="87610" y="718525"/>
                </a:lnTo>
                <a:lnTo>
                  <a:pt x="25839" y="922500"/>
                </a:lnTo>
                <a:close/>
              </a:path>
              <a:path w="2837815" h="1008379">
                <a:moveTo>
                  <a:pt x="189776" y="865787"/>
                </a:moveTo>
                <a:lnTo>
                  <a:pt x="208875" y="847881"/>
                </a:lnTo>
                <a:lnTo>
                  <a:pt x="173071" y="809688"/>
                </a:lnTo>
                <a:lnTo>
                  <a:pt x="153972" y="827594"/>
                </a:lnTo>
                <a:lnTo>
                  <a:pt x="189776" y="865787"/>
                </a:lnTo>
                <a:close/>
              </a:path>
              <a:path w="2837815" h="1008379">
                <a:moveTo>
                  <a:pt x="294340" y="939048"/>
                </a:moveTo>
                <a:lnTo>
                  <a:pt x="208875" y="847881"/>
                </a:lnTo>
                <a:lnTo>
                  <a:pt x="189776" y="865787"/>
                </a:lnTo>
                <a:lnTo>
                  <a:pt x="25839" y="922500"/>
                </a:lnTo>
                <a:lnTo>
                  <a:pt x="0" y="1007822"/>
                </a:lnTo>
                <a:lnTo>
                  <a:pt x="294340" y="939048"/>
                </a:lnTo>
                <a:close/>
              </a:path>
            </a:pathLst>
          </a:custGeom>
          <a:solidFill>
            <a:srgbClr val="08489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94658" y="3246520"/>
            <a:ext cx="1669358" cy="330963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4623282" y="2816668"/>
            <a:ext cx="302895" cy="1822450"/>
          </a:xfrm>
          <a:custGeom>
            <a:avLst/>
            <a:gdLst/>
            <a:ahLst/>
            <a:cxnLst/>
            <a:rect l="l" t="t" r="r" b="b"/>
            <a:pathLst>
              <a:path w="302894" h="1822450">
                <a:moveTo>
                  <a:pt x="302273" y="1560161"/>
                </a:moveTo>
                <a:lnTo>
                  <a:pt x="0" y="1560161"/>
                </a:lnTo>
                <a:lnTo>
                  <a:pt x="124959" y="1776594"/>
                </a:lnTo>
                <a:lnTo>
                  <a:pt x="124959" y="1586339"/>
                </a:lnTo>
                <a:lnTo>
                  <a:pt x="177313" y="1586339"/>
                </a:lnTo>
                <a:lnTo>
                  <a:pt x="177313" y="1776594"/>
                </a:lnTo>
                <a:lnTo>
                  <a:pt x="302273" y="1560161"/>
                </a:lnTo>
                <a:close/>
              </a:path>
              <a:path w="302894" h="1822450">
                <a:moveTo>
                  <a:pt x="177313" y="1560161"/>
                </a:moveTo>
                <a:lnTo>
                  <a:pt x="177313" y="0"/>
                </a:lnTo>
                <a:lnTo>
                  <a:pt x="124959" y="0"/>
                </a:lnTo>
                <a:lnTo>
                  <a:pt x="124959" y="1560161"/>
                </a:lnTo>
                <a:lnTo>
                  <a:pt x="177313" y="1560161"/>
                </a:lnTo>
                <a:close/>
              </a:path>
              <a:path w="302894" h="1822450">
                <a:moveTo>
                  <a:pt x="177313" y="1776594"/>
                </a:moveTo>
                <a:lnTo>
                  <a:pt x="177313" y="1586339"/>
                </a:lnTo>
                <a:lnTo>
                  <a:pt x="124959" y="1586339"/>
                </a:lnTo>
                <a:lnTo>
                  <a:pt x="124959" y="1776594"/>
                </a:lnTo>
                <a:lnTo>
                  <a:pt x="151136" y="1821934"/>
                </a:lnTo>
                <a:lnTo>
                  <a:pt x="177313" y="1776594"/>
                </a:lnTo>
                <a:close/>
              </a:path>
            </a:pathLst>
          </a:custGeom>
          <a:solidFill>
            <a:srgbClr val="0948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623282" y="7151614"/>
            <a:ext cx="302895" cy="1685925"/>
          </a:xfrm>
          <a:custGeom>
            <a:avLst/>
            <a:gdLst/>
            <a:ahLst/>
            <a:cxnLst/>
            <a:rect l="l" t="t" r="r" b="b"/>
            <a:pathLst>
              <a:path w="302894" h="1685925">
                <a:moveTo>
                  <a:pt x="0" y="261772"/>
                </a:moveTo>
                <a:lnTo>
                  <a:pt x="302273" y="261772"/>
                </a:lnTo>
                <a:lnTo>
                  <a:pt x="177313" y="45339"/>
                </a:lnTo>
                <a:lnTo>
                  <a:pt x="177313" y="235594"/>
                </a:lnTo>
                <a:lnTo>
                  <a:pt x="124959" y="235594"/>
                </a:lnTo>
                <a:lnTo>
                  <a:pt x="124959" y="45339"/>
                </a:lnTo>
                <a:lnTo>
                  <a:pt x="0" y="261772"/>
                </a:lnTo>
                <a:close/>
              </a:path>
              <a:path w="302894" h="1685925">
                <a:moveTo>
                  <a:pt x="124959" y="261772"/>
                </a:moveTo>
                <a:lnTo>
                  <a:pt x="124959" y="1685812"/>
                </a:lnTo>
                <a:lnTo>
                  <a:pt x="177313" y="1685812"/>
                </a:lnTo>
                <a:lnTo>
                  <a:pt x="177313" y="261772"/>
                </a:lnTo>
                <a:lnTo>
                  <a:pt x="124959" y="261772"/>
                </a:lnTo>
                <a:close/>
              </a:path>
              <a:path w="302894" h="1685925">
                <a:moveTo>
                  <a:pt x="124959" y="45339"/>
                </a:moveTo>
                <a:lnTo>
                  <a:pt x="124959" y="235594"/>
                </a:lnTo>
                <a:lnTo>
                  <a:pt x="177313" y="235594"/>
                </a:lnTo>
                <a:lnTo>
                  <a:pt x="177313" y="45339"/>
                </a:lnTo>
                <a:lnTo>
                  <a:pt x="151136" y="0"/>
                </a:lnTo>
                <a:lnTo>
                  <a:pt x="124959" y="45339"/>
                </a:lnTo>
                <a:close/>
              </a:path>
            </a:pathLst>
          </a:custGeom>
          <a:solidFill>
            <a:srgbClr val="08489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82182" y="1634003"/>
            <a:ext cx="1797088" cy="76026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160028" y="9131157"/>
            <a:ext cx="1245994" cy="33096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1631" y="3459978"/>
            <a:ext cx="6818431" cy="596685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888693" y="10077096"/>
            <a:ext cx="3740967" cy="332063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0271938" y="680230"/>
            <a:ext cx="9361170" cy="9141460"/>
          </a:xfrm>
          <a:custGeom>
            <a:avLst/>
            <a:gdLst/>
            <a:ahLst/>
            <a:cxnLst/>
            <a:rect l="l" t="t" r="r" b="b"/>
            <a:pathLst>
              <a:path w="9361169" h="9141460">
                <a:moveTo>
                  <a:pt x="9360967" y="381"/>
                </a:moveTo>
                <a:lnTo>
                  <a:pt x="9340024" y="381"/>
                </a:lnTo>
                <a:lnTo>
                  <a:pt x="9340024" y="21323"/>
                </a:lnTo>
                <a:lnTo>
                  <a:pt x="9340024" y="9120518"/>
                </a:lnTo>
                <a:lnTo>
                  <a:pt x="20942" y="9120518"/>
                </a:lnTo>
                <a:lnTo>
                  <a:pt x="20942" y="21323"/>
                </a:lnTo>
                <a:lnTo>
                  <a:pt x="9340024" y="21323"/>
                </a:lnTo>
                <a:lnTo>
                  <a:pt x="9340024" y="381"/>
                </a:lnTo>
                <a:lnTo>
                  <a:pt x="20942" y="381"/>
                </a:lnTo>
                <a:lnTo>
                  <a:pt x="20942" y="0"/>
                </a:lnTo>
                <a:lnTo>
                  <a:pt x="0" y="0"/>
                </a:lnTo>
                <a:lnTo>
                  <a:pt x="0" y="381"/>
                </a:lnTo>
                <a:lnTo>
                  <a:pt x="0" y="21323"/>
                </a:lnTo>
                <a:lnTo>
                  <a:pt x="0" y="9121140"/>
                </a:lnTo>
                <a:lnTo>
                  <a:pt x="0" y="9141460"/>
                </a:lnTo>
                <a:lnTo>
                  <a:pt x="20942" y="9141460"/>
                </a:lnTo>
                <a:lnTo>
                  <a:pt x="9340024" y="9141460"/>
                </a:lnTo>
                <a:lnTo>
                  <a:pt x="9360967" y="9141460"/>
                </a:lnTo>
                <a:lnTo>
                  <a:pt x="9360967" y="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18805709" y="9989224"/>
            <a:ext cx="1298575" cy="1016000"/>
            <a:chOff x="18805709" y="9989224"/>
            <a:chExt cx="1298575" cy="1016000"/>
          </a:xfrm>
        </p:grpSpPr>
        <p:sp>
          <p:nvSpPr>
            <p:cNvPr id="21" name="object 21"/>
            <p:cNvSpPr/>
            <p:nvPr/>
          </p:nvSpPr>
          <p:spPr>
            <a:xfrm>
              <a:off x="18805709" y="9989224"/>
              <a:ext cx="1298575" cy="1016000"/>
            </a:xfrm>
            <a:custGeom>
              <a:avLst/>
              <a:gdLst/>
              <a:ahLst/>
              <a:cxnLst/>
              <a:rect l="l" t="t" r="r" b="b"/>
              <a:pathLst>
                <a:path w="1298575" h="1016000">
                  <a:moveTo>
                    <a:pt x="1298390" y="0"/>
                  </a:moveTo>
                  <a:lnTo>
                    <a:pt x="418835" y="0"/>
                  </a:lnTo>
                  <a:lnTo>
                    <a:pt x="369990" y="2817"/>
                  </a:lnTo>
                  <a:lnTo>
                    <a:pt x="322800" y="11061"/>
                  </a:lnTo>
                  <a:lnTo>
                    <a:pt x="277579" y="24417"/>
                  </a:lnTo>
                  <a:lnTo>
                    <a:pt x="234642" y="42570"/>
                  </a:lnTo>
                  <a:lnTo>
                    <a:pt x="194302" y="65207"/>
                  </a:lnTo>
                  <a:lnTo>
                    <a:pt x="156875" y="92013"/>
                  </a:lnTo>
                  <a:lnTo>
                    <a:pt x="122674" y="122674"/>
                  </a:lnTo>
                  <a:lnTo>
                    <a:pt x="92013" y="156875"/>
                  </a:lnTo>
                  <a:lnTo>
                    <a:pt x="65207" y="194302"/>
                  </a:lnTo>
                  <a:lnTo>
                    <a:pt x="42570" y="234642"/>
                  </a:lnTo>
                  <a:lnTo>
                    <a:pt x="24417" y="277579"/>
                  </a:lnTo>
                  <a:lnTo>
                    <a:pt x="11061" y="322800"/>
                  </a:lnTo>
                  <a:lnTo>
                    <a:pt x="2817" y="369990"/>
                  </a:lnTo>
                  <a:lnTo>
                    <a:pt x="0" y="418835"/>
                  </a:lnTo>
                  <a:lnTo>
                    <a:pt x="0" y="596840"/>
                  </a:lnTo>
                  <a:lnTo>
                    <a:pt x="2817" y="645685"/>
                  </a:lnTo>
                  <a:lnTo>
                    <a:pt x="11061" y="692875"/>
                  </a:lnTo>
                  <a:lnTo>
                    <a:pt x="24417" y="738096"/>
                  </a:lnTo>
                  <a:lnTo>
                    <a:pt x="42570" y="781033"/>
                  </a:lnTo>
                  <a:lnTo>
                    <a:pt x="65207" y="821373"/>
                  </a:lnTo>
                  <a:lnTo>
                    <a:pt x="92013" y="858800"/>
                  </a:lnTo>
                  <a:lnTo>
                    <a:pt x="122674" y="893001"/>
                  </a:lnTo>
                  <a:lnTo>
                    <a:pt x="156875" y="923662"/>
                  </a:lnTo>
                  <a:lnTo>
                    <a:pt x="194302" y="950468"/>
                  </a:lnTo>
                  <a:lnTo>
                    <a:pt x="234642" y="973104"/>
                  </a:lnTo>
                  <a:lnTo>
                    <a:pt x="277579" y="991258"/>
                  </a:lnTo>
                  <a:lnTo>
                    <a:pt x="322800" y="1004614"/>
                  </a:lnTo>
                  <a:lnTo>
                    <a:pt x="369990" y="1012858"/>
                  </a:lnTo>
                  <a:lnTo>
                    <a:pt x="418835" y="1015675"/>
                  </a:lnTo>
                  <a:lnTo>
                    <a:pt x="1298390" y="1015675"/>
                  </a:lnTo>
                  <a:lnTo>
                    <a:pt x="1298390" y="0"/>
                  </a:lnTo>
                  <a:close/>
                </a:path>
              </a:pathLst>
            </a:custGeom>
            <a:solidFill>
              <a:srgbClr val="0321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418884" y="10297696"/>
              <a:ext cx="300990" cy="455295"/>
            </a:xfrm>
            <a:custGeom>
              <a:avLst/>
              <a:gdLst/>
              <a:ahLst/>
              <a:cxnLst/>
              <a:rect l="l" t="t" r="r" b="b"/>
              <a:pathLst>
                <a:path w="300990" h="455295">
                  <a:moveTo>
                    <a:pt x="135074" y="0"/>
                  </a:moveTo>
                  <a:lnTo>
                    <a:pt x="95494" y="3769"/>
                  </a:lnTo>
                  <a:lnTo>
                    <a:pt x="52930" y="16098"/>
                  </a:lnTo>
                  <a:lnTo>
                    <a:pt x="18376" y="32512"/>
                  </a:lnTo>
                  <a:lnTo>
                    <a:pt x="7539" y="38951"/>
                  </a:lnTo>
                  <a:lnTo>
                    <a:pt x="40836" y="107431"/>
                  </a:lnTo>
                  <a:lnTo>
                    <a:pt x="50495" y="101698"/>
                  </a:lnTo>
                  <a:lnTo>
                    <a:pt x="60626" y="96436"/>
                  </a:lnTo>
                  <a:lnTo>
                    <a:pt x="106488" y="81201"/>
                  </a:lnTo>
                  <a:lnTo>
                    <a:pt x="132561" y="79159"/>
                  </a:lnTo>
                  <a:lnTo>
                    <a:pt x="139681" y="79159"/>
                  </a:lnTo>
                  <a:lnTo>
                    <a:pt x="146592" y="80206"/>
                  </a:lnTo>
                  <a:lnTo>
                    <a:pt x="153293" y="82301"/>
                  </a:lnTo>
                  <a:lnTo>
                    <a:pt x="160413" y="83976"/>
                  </a:lnTo>
                  <a:lnTo>
                    <a:pt x="166487" y="86698"/>
                  </a:lnTo>
                  <a:lnTo>
                    <a:pt x="171513" y="90468"/>
                  </a:lnTo>
                  <a:lnTo>
                    <a:pt x="176957" y="94237"/>
                  </a:lnTo>
                  <a:lnTo>
                    <a:pt x="181355" y="99054"/>
                  </a:lnTo>
                  <a:lnTo>
                    <a:pt x="188057" y="110781"/>
                  </a:lnTo>
                  <a:lnTo>
                    <a:pt x="189732" y="117692"/>
                  </a:lnTo>
                  <a:lnTo>
                    <a:pt x="189732" y="125650"/>
                  </a:lnTo>
                  <a:lnTo>
                    <a:pt x="174444" y="164183"/>
                  </a:lnTo>
                  <a:lnTo>
                    <a:pt x="138137" y="177638"/>
                  </a:lnTo>
                  <a:lnTo>
                    <a:pt x="118111" y="179052"/>
                  </a:lnTo>
                  <a:lnTo>
                    <a:pt x="76646" y="179052"/>
                  </a:lnTo>
                  <a:lnTo>
                    <a:pt x="76646" y="254442"/>
                  </a:lnTo>
                  <a:lnTo>
                    <a:pt x="113085" y="254442"/>
                  </a:lnTo>
                  <a:lnTo>
                    <a:pt x="122666" y="254638"/>
                  </a:lnTo>
                  <a:lnTo>
                    <a:pt x="165858" y="261352"/>
                  </a:lnTo>
                  <a:lnTo>
                    <a:pt x="199156" y="286483"/>
                  </a:lnTo>
                  <a:lnTo>
                    <a:pt x="206695" y="314754"/>
                  </a:lnTo>
                  <a:lnTo>
                    <a:pt x="205438" y="327869"/>
                  </a:lnTo>
                  <a:lnTo>
                    <a:pt x="175086" y="365878"/>
                  </a:lnTo>
                  <a:lnTo>
                    <a:pt x="123137" y="375066"/>
                  </a:lnTo>
                  <a:lnTo>
                    <a:pt x="105036" y="374595"/>
                  </a:lnTo>
                  <a:lnTo>
                    <a:pt x="59684" y="367527"/>
                  </a:lnTo>
                  <a:lnTo>
                    <a:pt x="18219" y="352449"/>
                  </a:lnTo>
                  <a:lnTo>
                    <a:pt x="0" y="430353"/>
                  </a:lnTo>
                  <a:lnTo>
                    <a:pt x="37852" y="442761"/>
                  </a:lnTo>
                  <a:lnTo>
                    <a:pt x="81751" y="451282"/>
                  </a:lnTo>
                  <a:lnTo>
                    <a:pt x="126907" y="454855"/>
                  </a:lnTo>
                  <a:lnTo>
                    <a:pt x="148738" y="454227"/>
                  </a:lnTo>
                  <a:lnTo>
                    <a:pt x="187690" y="449200"/>
                  </a:lnTo>
                  <a:lnTo>
                    <a:pt x="235123" y="432238"/>
                  </a:lnTo>
                  <a:lnTo>
                    <a:pt x="269442" y="406086"/>
                  </a:lnTo>
                  <a:lnTo>
                    <a:pt x="290881" y="371925"/>
                  </a:lnTo>
                  <a:lnTo>
                    <a:pt x="300304" y="330814"/>
                  </a:lnTo>
                  <a:lnTo>
                    <a:pt x="300933" y="316010"/>
                  </a:lnTo>
                  <a:lnTo>
                    <a:pt x="299755" y="297555"/>
                  </a:lnTo>
                  <a:lnTo>
                    <a:pt x="282085" y="250672"/>
                  </a:lnTo>
                  <a:lnTo>
                    <a:pt x="245921" y="216982"/>
                  </a:lnTo>
                  <a:lnTo>
                    <a:pt x="229940" y="209207"/>
                  </a:lnTo>
                  <a:lnTo>
                    <a:pt x="241563" y="202218"/>
                  </a:lnTo>
                  <a:lnTo>
                    <a:pt x="268892" y="172769"/>
                  </a:lnTo>
                  <a:lnTo>
                    <a:pt x="282439" y="135310"/>
                  </a:lnTo>
                  <a:lnTo>
                    <a:pt x="283342" y="122509"/>
                  </a:lnTo>
                  <a:lnTo>
                    <a:pt x="282792" y="109590"/>
                  </a:lnTo>
                  <a:lnTo>
                    <a:pt x="269559" y="63217"/>
                  </a:lnTo>
                  <a:lnTo>
                    <a:pt x="237793" y="27211"/>
                  </a:lnTo>
                  <a:lnTo>
                    <a:pt x="201040" y="9423"/>
                  </a:lnTo>
                  <a:lnTo>
                    <a:pt x="153568" y="588"/>
                  </a:lnTo>
                  <a:lnTo>
                    <a:pt x="1350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05709" y="9989224"/>
            <a:ext cx="1298575" cy="1016000"/>
            <a:chOff x="18805709" y="9989224"/>
            <a:chExt cx="1298575" cy="1016000"/>
          </a:xfrm>
        </p:grpSpPr>
        <p:sp>
          <p:nvSpPr>
            <p:cNvPr id="3" name="object 3"/>
            <p:cNvSpPr/>
            <p:nvPr/>
          </p:nvSpPr>
          <p:spPr>
            <a:xfrm>
              <a:off x="18805709" y="9989224"/>
              <a:ext cx="1298575" cy="1016000"/>
            </a:xfrm>
            <a:custGeom>
              <a:avLst/>
              <a:gdLst/>
              <a:ahLst/>
              <a:cxnLst/>
              <a:rect l="l" t="t" r="r" b="b"/>
              <a:pathLst>
                <a:path w="1298575" h="1016000">
                  <a:moveTo>
                    <a:pt x="1298390" y="0"/>
                  </a:moveTo>
                  <a:lnTo>
                    <a:pt x="418835" y="0"/>
                  </a:lnTo>
                  <a:lnTo>
                    <a:pt x="369990" y="2817"/>
                  </a:lnTo>
                  <a:lnTo>
                    <a:pt x="322800" y="11061"/>
                  </a:lnTo>
                  <a:lnTo>
                    <a:pt x="277579" y="24417"/>
                  </a:lnTo>
                  <a:lnTo>
                    <a:pt x="234642" y="42570"/>
                  </a:lnTo>
                  <a:lnTo>
                    <a:pt x="194302" y="65207"/>
                  </a:lnTo>
                  <a:lnTo>
                    <a:pt x="156875" y="92013"/>
                  </a:lnTo>
                  <a:lnTo>
                    <a:pt x="122674" y="122674"/>
                  </a:lnTo>
                  <a:lnTo>
                    <a:pt x="92013" y="156875"/>
                  </a:lnTo>
                  <a:lnTo>
                    <a:pt x="65207" y="194302"/>
                  </a:lnTo>
                  <a:lnTo>
                    <a:pt x="42570" y="234642"/>
                  </a:lnTo>
                  <a:lnTo>
                    <a:pt x="24417" y="277579"/>
                  </a:lnTo>
                  <a:lnTo>
                    <a:pt x="11061" y="322800"/>
                  </a:lnTo>
                  <a:lnTo>
                    <a:pt x="2817" y="369990"/>
                  </a:lnTo>
                  <a:lnTo>
                    <a:pt x="0" y="418835"/>
                  </a:lnTo>
                  <a:lnTo>
                    <a:pt x="0" y="596840"/>
                  </a:lnTo>
                  <a:lnTo>
                    <a:pt x="2817" y="645685"/>
                  </a:lnTo>
                  <a:lnTo>
                    <a:pt x="11061" y="692875"/>
                  </a:lnTo>
                  <a:lnTo>
                    <a:pt x="24417" y="738096"/>
                  </a:lnTo>
                  <a:lnTo>
                    <a:pt x="42570" y="781033"/>
                  </a:lnTo>
                  <a:lnTo>
                    <a:pt x="65207" y="821373"/>
                  </a:lnTo>
                  <a:lnTo>
                    <a:pt x="92013" y="858800"/>
                  </a:lnTo>
                  <a:lnTo>
                    <a:pt x="122674" y="893001"/>
                  </a:lnTo>
                  <a:lnTo>
                    <a:pt x="156875" y="923662"/>
                  </a:lnTo>
                  <a:lnTo>
                    <a:pt x="194302" y="950468"/>
                  </a:lnTo>
                  <a:lnTo>
                    <a:pt x="234642" y="973104"/>
                  </a:lnTo>
                  <a:lnTo>
                    <a:pt x="277579" y="991258"/>
                  </a:lnTo>
                  <a:lnTo>
                    <a:pt x="322800" y="1004614"/>
                  </a:lnTo>
                  <a:lnTo>
                    <a:pt x="369990" y="1012858"/>
                  </a:lnTo>
                  <a:lnTo>
                    <a:pt x="418835" y="1015675"/>
                  </a:lnTo>
                  <a:lnTo>
                    <a:pt x="1298390" y="1015675"/>
                  </a:lnTo>
                  <a:lnTo>
                    <a:pt x="1298390" y="0"/>
                  </a:lnTo>
                  <a:close/>
                </a:path>
              </a:pathLst>
            </a:custGeom>
            <a:solidFill>
              <a:srgbClr val="0321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415115" y="10307748"/>
              <a:ext cx="326390" cy="435609"/>
            </a:xfrm>
            <a:custGeom>
              <a:avLst/>
              <a:gdLst/>
              <a:ahLst/>
              <a:cxnLst/>
              <a:rect l="l" t="t" r="r" b="b"/>
              <a:pathLst>
                <a:path w="326390" h="435609">
                  <a:moveTo>
                    <a:pt x="279572" y="338000"/>
                  </a:moveTo>
                  <a:lnTo>
                    <a:pt x="187847" y="338000"/>
                  </a:lnTo>
                  <a:lnTo>
                    <a:pt x="187847" y="435379"/>
                  </a:lnTo>
                  <a:lnTo>
                    <a:pt x="279572" y="435379"/>
                  </a:lnTo>
                  <a:lnTo>
                    <a:pt x="279572" y="338000"/>
                  </a:lnTo>
                  <a:close/>
                </a:path>
                <a:path w="326390" h="435609">
                  <a:moveTo>
                    <a:pt x="279572" y="0"/>
                  </a:moveTo>
                  <a:lnTo>
                    <a:pt x="190988" y="0"/>
                  </a:lnTo>
                  <a:lnTo>
                    <a:pt x="176853" y="14567"/>
                  </a:lnTo>
                  <a:lnTo>
                    <a:pt x="148581" y="46294"/>
                  </a:lnTo>
                  <a:lnTo>
                    <a:pt x="120467" y="81162"/>
                  </a:lnTo>
                  <a:lnTo>
                    <a:pt x="93452" y="117287"/>
                  </a:lnTo>
                  <a:lnTo>
                    <a:pt x="68126" y="153843"/>
                  </a:lnTo>
                  <a:lnTo>
                    <a:pt x="45194" y="189654"/>
                  </a:lnTo>
                  <a:lnTo>
                    <a:pt x="24619" y="224168"/>
                  </a:lnTo>
                  <a:lnTo>
                    <a:pt x="0" y="269520"/>
                  </a:lnTo>
                  <a:lnTo>
                    <a:pt x="0" y="338000"/>
                  </a:lnTo>
                  <a:lnTo>
                    <a:pt x="326063" y="338000"/>
                  </a:lnTo>
                  <a:lnTo>
                    <a:pt x="326063" y="261353"/>
                  </a:lnTo>
                  <a:lnTo>
                    <a:pt x="89211" y="261353"/>
                  </a:lnTo>
                  <a:lnTo>
                    <a:pt x="99185" y="241681"/>
                  </a:lnTo>
                  <a:lnTo>
                    <a:pt x="122430" y="203043"/>
                  </a:lnTo>
                  <a:lnTo>
                    <a:pt x="149327" y="165584"/>
                  </a:lnTo>
                  <a:lnTo>
                    <a:pt x="175400" y="130715"/>
                  </a:lnTo>
                  <a:lnTo>
                    <a:pt x="187847" y="114342"/>
                  </a:lnTo>
                  <a:lnTo>
                    <a:pt x="279572" y="114342"/>
                  </a:lnTo>
                  <a:lnTo>
                    <a:pt x="279572" y="0"/>
                  </a:lnTo>
                  <a:close/>
                </a:path>
                <a:path w="326390" h="435609">
                  <a:moveTo>
                    <a:pt x="279572" y="114342"/>
                  </a:moveTo>
                  <a:lnTo>
                    <a:pt x="187847" y="114342"/>
                  </a:lnTo>
                  <a:lnTo>
                    <a:pt x="187847" y="261353"/>
                  </a:lnTo>
                  <a:lnTo>
                    <a:pt x="279572" y="261353"/>
                  </a:lnTo>
                  <a:lnTo>
                    <a:pt x="279572" y="114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8805709" y="9989224"/>
              <a:ext cx="1298575" cy="1016000"/>
            </a:xfrm>
            <a:custGeom>
              <a:avLst/>
              <a:gdLst/>
              <a:ahLst/>
              <a:cxnLst/>
              <a:rect l="l" t="t" r="r" b="b"/>
              <a:pathLst>
                <a:path w="1298575" h="1016000">
                  <a:moveTo>
                    <a:pt x="1298390" y="0"/>
                  </a:moveTo>
                  <a:lnTo>
                    <a:pt x="418835" y="0"/>
                  </a:lnTo>
                  <a:lnTo>
                    <a:pt x="369990" y="2817"/>
                  </a:lnTo>
                  <a:lnTo>
                    <a:pt x="322800" y="11061"/>
                  </a:lnTo>
                  <a:lnTo>
                    <a:pt x="277579" y="24417"/>
                  </a:lnTo>
                  <a:lnTo>
                    <a:pt x="234642" y="42570"/>
                  </a:lnTo>
                  <a:lnTo>
                    <a:pt x="194302" y="65207"/>
                  </a:lnTo>
                  <a:lnTo>
                    <a:pt x="156875" y="92013"/>
                  </a:lnTo>
                  <a:lnTo>
                    <a:pt x="122674" y="122674"/>
                  </a:lnTo>
                  <a:lnTo>
                    <a:pt x="92013" y="156875"/>
                  </a:lnTo>
                  <a:lnTo>
                    <a:pt x="65207" y="194302"/>
                  </a:lnTo>
                  <a:lnTo>
                    <a:pt x="42570" y="234642"/>
                  </a:lnTo>
                  <a:lnTo>
                    <a:pt x="24417" y="277579"/>
                  </a:lnTo>
                  <a:lnTo>
                    <a:pt x="11061" y="322800"/>
                  </a:lnTo>
                  <a:lnTo>
                    <a:pt x="2817" y="369990"/>
                  </a:lnTo>
                  <a:lnTo>
                    <a:pt x="0" y="418835"/>
                  </a:lnTo>
                  <a:lnTo>
                    <a:pt x="0" y="596840"/>
                  </a:lnTo>
                  <a:lnTo>
                    <a:pt x="2817" y="645685"/>
                  </a:lnTo>
                  <a:lnTo>
                    <a:pt x="11061" y="692875"/>
                  </a:lnTo>
                  <a:lnTo>
                    <a:pt x="24417" y="738096"/>
                  </a:lnTo>
                  <a:lnTo>
                    <a:pt x="42570" y="781033"/>
                  </a:lnTo>
                  <a:lnTo>
                    <a:pt x="65207" y="821373"/>
                  </a:lnTo>
                  <a:lnTo>
                    <a:pt x="92013" y="858800"/>
                  </a:lnTo>
                  <a:lnTo>
                    <a:pt x="122674" y="893001"/>
                  </a:lnTo>
                  <a:lnTo>
                    <a:pt x="156875" y="923662"/>
                  </a:lnTo>
                  <a:lnTo>
                    <a:pt x="194302" y="950468"/>
                  </a:lnTo>
                  <a:lnTo>
                    <a:pt x="234642" y="973104"/>
                  </a:lnTo>
                  <a:lnTo>
                    <a:pt x="277579" y="991258"/>
                  </a:lnTo>
                  <a:lnTo>
                    <a:pt x="322800" y="1004614"/>
                  </a:lnTo>
                  <a:lnTo>
                    <a:pt x="369990" y="1012858"/>
                  </a:lnTo>
                  <a:lnTo>
                    <a:pt x="418835" y="1015675"/>
                  </a:lnTo>
                  <a:lnTo>
                    <a:pt x="1298390" y="1015675"/>
                  </a:lnTo>
                  <a:lnTo>
                    <a:pt x="1298390" y="0"/>
                  </a:lnTo>
                  <a:close/>
                </a:path>
              </a:pathLst>
            </a:custGeom>
            <a:solidFill>
              <a:srgbClr val="0321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415115" y="10307748"/>
              <a:ext cx="326390" cy="435609"/>
            </a:xfrm>
            <a:custGeom>
              <a:avLst/>
              <a:gdLst/>
              <a:ahLst/>
              <a:cxnLst/>
              <a:rect l="l" t="t" r="r" b="b"/>
              <a:pathLst>
                <a:path w="326390" h="435609">
                  <a:moveTo>
                    <a:pt x="279572" y="338000"/>
                  </a:moveTo>
                  <a:lnTo>
                    <a:pt x="187847" y="338000"/>
                  </a:lnTo>
                  <a:lnTo>
                    <a:pt x="187847" y="435379"/>
                  </a:lnTo>
                  <a:lnTo>
                    <a:pt x="279572" y="435379"/>
                  </a:lnTo>
                  <a:lnTo>
                    <a:pt x="279572" y="338000"/>
                  </a:lnTo>
                  <a:close/>
                </a:path>
                <a:path w="326390" h="435609">
                  <a:moveTo>
                    <a:pt x="279572" y="0"/>
                  </a:moveTo>
                  <a:lnTo>
                    <a:pt x="190988" y="0"/>
                  </a:lnTo>
                  <a:lnTo>
                    <a:pt x="176853" y="14567"/>
                  </a:lnTo>
                  <a:lnTo>
                    <a:pt x="148581" y="46294"/>
                  </a:lnTo>
                  <a:lnTo>
                    <a:pt x="120467" y="81162"/>
                  </a:lnTo>
                  <a:lnTo>
                    <a:pt x="93452" y="117287"/>
                  </a:lnTo>
                  <a:lnTo>
                    <a:pt x="68126" y="153843"/>
                  </a:lnTo>
                  <a:lnTo>
                    <a:pt x="45194" y="189654"/>
                  </a:lnTo>
                  <a:lnTo>
                    <a:pt x="24619" y="224168"/>
                  </a:lnTo>
                  <a:lnTo>
                    <a:pt x="0" y="269520"/>
                  </a:lnTo>
                  <a:lnTo>
                    <a:pt x="0" y="338000"/>
                  </a:lnTo>
                  <a:lnTo>
                    <a:pt x="326063" y="338000"/>
                  </a:lnTo>
                  <a:lnTo>
                    <a:pt x="326063" y="261353"/>
                  </a:lnTo>
                  <a:lnTo>
                    <a:pt x="89211" y="261353"/>
                  </a:lnTo>
                  <a:lnTo>
                    <a:pt x="99185" y="241681"/>
                  </a:lnTo>
                  <a:lnTo>
                    <a:pt x="122430" y="203043"/>
                  </a:lnTo>
                  <a:lnTo>
                    <a:pt x="149327" y="165584"/>
                  </a:lnTo>
                  <a:lnTo>
                    <a:pt x="175400" y="130715"/>
                  </a:lnTo>
                  <a:lnTo>
                    <a:pt x="187847" y="114342"/>
                  </a:lnTo>
                  <a:lnTo>
                    <a:pt x="279572" y="114342"/>
                  </a:lnTo>
                  <a:lnTo>
                    <a:pt x="279572" y="0"/>
                  </a:lnTo>
                  <a:close/>
                </a:path>
                <a:path w="326390" h="435609">
                  <a:moveTo>
                    <a:pt x="279572" y="114342"/>
                  </a:moveTo>
                  <a:lnTo>
                    <a:pt x="187847" y="114342"/>
                  </a:lnTo>
                  <a:lnTo>
                    <a:pt x="187847" y="261353"/>
                  </a:lnTo>
                  <a:lnTo>
                    <a:pt x="279572" y="261353"/>
                  </a:lnTo>
                  <a:lnTo>
                    <a:pt x="279572" y="114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3789" y="2577931"/>
            <a:ext cx="17524911" cy="22952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456" y="7111825"/>
            <a:ext cx="11229279" cy="19077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8931" y="5826419"/>
            <a:ext cx="6129467" cy="6545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9244" y="1167398"/>
            <a:ext cx="10213008" cy="6435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31821" y="2209357"/>
            <a:ext cx="2661737" cy="16465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6799" y="5014637"/>
            <a:ext cx="1346942" cy="12301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73013" y="5099321"/>
            <a:ext cx="1617414" cy="15263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6931" y="2125589"/>
            <a:ext cx="2303594" cy="16229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48445" y="3820564"/>
            <a:ext cx="2411899" cy="7813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5514" y="4175595"/>
            <a:ext cx="2614799" cy="49965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98317" y="3933666"/>
            <a:ext cx="2104887" cy="55953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16643" y="6732778"/>
            <a:ext cx="2782188" cy="21465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33170" y="8165658"/>
            <a:ext cx="2410760" cy="73361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87331" y="6321028"/>
            <a:ext cx="2233055" cy="55953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42875" y="8105205"/>
            <a:ext cx="4116963" cy="274786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898821" y="9476153"/>
            <a:ext cx="2285186" cy="130092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223514" y="8317245"/>
            <a:ext cx="2867616" cy="24912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711715" y="9509489"/>
            <a:ext cx="1800992" cy="123363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423736" y="6732778"/>
            <a:ext cx="2188415" cy="143451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989468" y="6596657"/>
            <a:ext cx="1978997" cy="1403098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470473" y="2963261"/>
            <a:ext cx="2784475" cy="64769"/>
          </a:xfrm>
          <a:custGeom>
            <a:avLst/>
            <a:gdLst/>
            <a:ahLst/>
            <a:cxnLst/>
            <a:rect l="l" t="t" r="r" b="b"/>
            <a:pathLst>
              <a:path w="2784475" h="64769">
                <a:moveTo>
                  <a:pt x="2783698" y="0"/>
                </a:moveTo>
                <a:lnTo>
                  <a:pt x="0" y="12150"/>
                </a:lnTo>
                <a:lnTo>
                  <a:pt x="594" y="64502"/>
                </a:lnTo>
                <a:lnTo>
                  <a:pt x="2784293" y="52351"/>
                </a:lnTo>
                <a:lnTo>
                  <a:pt x="2783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941515" y="2963262"/>
            <a:ext cx="4189095" cy="71120"/>
          </a:xfrm>
          <a:custGeom>
            <a:avLst/>
            <a:gdLst/>
            <a:ahLst/>
            <a:cxnLst/>
            <a:rect l="l" t="t" r="r" b="b"/>
            <a:pathLst>
              <a:path w="4189094" h="71119">
                <a:moveTo>
                  <a:pt x="4188312" y="0"/>
                </a:moveTo>
                <a:lnTo>
                  <a:pt x="0" y="18282"/>
                </a:lnTo>
                <a:lnTo>
                  <a:pt x="594" y="70633"/>
                </a:lnTo>
                <a:lnTo>
                  <a:pt x="4188907" y="52350"/>
                </a:lnTo>
                <a:lnTo>
                  <a:pt x="4188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099199" y="4638602"/>
            <a:ext cx="52705" cy="502920"/>
          </a:xfrm>
          <a:custGeom>
            <a:avLst/>
            <a:gdLst/>
            <a:ahLst/>
            <a:cxnLst/>
            <a:rect l="l" t="t" r="r" b="b"/>
            <a:pathLst>
              <a:path w="52704" h="502920">
                <a:moveTo>
                  <a:pt x="0" y="0"/>
                </a:moveTo>
                <a:lnTo>
                  <a:pt x="0" y="502602"/>
                </a:lnTo>
                <a:lnTo>
                  <a:pt x="52354" y="502602"/>
                </a:lnTo>
                <a:lnTo>
                  <a:pt x="523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355827" y="5539098"/>
            <a:ext cx="1047115" cy="52705"/>
          </a:xfrm>
          <a:custGeom>
            <a:avLst/>
            <a:gdLst/>
            <a:ahLst/>
            <a:cxnLst/>
            <a:rect l="l" t="t" r="r" b="b"/>
            <a:pathLst>
              <a:path w="1047115" h="52704">
                <a:moveTo>
                  <a:pt x="1047088" y="0"/>
                </a:moveTo>
                <a:lnTo>
                  <a:pt x="0" y="0"/>
                </a:lnTo>
                <a:lnTo>
                  <a:pt x="0" y="52354"/>
                </a:lnTo>
                <a:lnTo>
                  <a:pt x="1047088" y="52354"/>
                </a:lnTo>
                <a:lnTo>
                  <a:pt x="10470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63260" y="5539098"/>
            <a:ext cx="1089025" cy="52705"/>
          </a:xfrm>
          <a:custGeom>
            <a:avLst/>
            <a:gdLst/>
            <a:ahLst/>
            <a:cxnLst/>
            <a:rect l="l" t="t" r="r" b="b"/>
            <a:pathLst>
              <a:path w="1089025" h="52704">
                <a:moveTo>
                  <a:pt x="1088972" y="0"/>
                </a:moveTo>
                <a:lnTo>
                  <a:pt x="0" y="0"/>
                </a:lnTo>
                <a:lnTo>
                  <a:pt x="0" y="52354"/>
                </a:lnTo>
                <a:lnTo>
                  <a:pt x="1088972" y="52354"/>
                </a:lnTo>
                <a:lnTo>
                  <a:pt x="1088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151553" y="10156759"/>
            <a:ext cx="1089025" cy="52705"/>
          </a:xfrm>
          <a:custGeom>
            <a:avLst/>
            <a:gdLst/>
            <a:ahLst/>
            <a:cxnLst/>
            <a:rect l="l" t="t" r="r" b="b"/>
            <a:pathLst>
              <a:path w="1089025" h="52704">
                <a:moveTo>
                  <a:pt x="1088972" y="0"/>
                </a:moveTo>
                <a:lnTo>
                  <a:pt x="0" y="0"/>
                </a:lnTo>
                <a:lnTo>
                  <a:pt x="0" y="52354"/>
                </a:lnTo>
                <a:lnTo>
                  <a:pt x="1088972" y="52354"/>
                </a:lnTo>
                <a:lnTo>
                  <a:pt x="1088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63260" y="5580981"/>
            <a:ext cx="52705" cy="869315"/>
          </a:xfrm>
          <a:custGeom>
            <a:avLst/>
            <a:gdLst/>
            <a:ahLst/>
            <a:cxnLst/>
            <a:rect l="l" t="t" r="r" b="b"/>
            <a:pathLst>
              <a:path w="52705" h="869314">
                <a:moveTo>
                  <a:pt x="52354" y="869083"/>
                </a:moveTo>
                <a:lnTo>
                  <a:pt x="52354" y="0"/>
                </a:lnTo>
                <a:lnTo>
                  <a:pt x="0" y="0"/>
                </a:lnTo>
                <a:lnTo>
                  <a:pt x="0" y="869083"/>
                </a:lnTo>
                <a:lnTo>
                  <a:pt x="52354" y="869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941546" y="5601404"/>
            <a:ext cx="6346190" cy="1477010"/>
          </a:xfrm>
          <a:custGeom>
            <a:avLst/>
            <a:gdLst/>
            <a:ahLst/>
            <a:cxnLst/>
            <a:rect l="l" t="t" r="r" b="b"/>
            <a:pathLst>
              <a:path w="6346190" h="1477009">
                <a:moveTo>
                  <a:pt x="1529270" y="115709"/>
                </a:moveTo>
                <a:lnTo>
                  <a:pt x="1476921" y="115709"/>
                </a:lnTo>
                <a:lnTo>
                  <a:pt x="1476921" y="1476921"/>
                </a:lnTo>
                <a:lnTo>
                  <a:pt x="1529270" y="1476921"/>
                </a:lnTo>
                <a:lnTo>
                  <a:pt x="1529270" y="115709"/>
                </a:lnTo>
                <a:close/>
              </a:path>
              <a:path w="6346190" h="1477009">
                <a:moveTo>
                  <a:pt x="6345872" y="52349"/>
                </a:moveTo>
                <a:lnTo>
                  <a:pt x="6345352" y="0"/>
                </a:lnTo>
                <a:lnTo>
                  <a:pt x="0" y="63347"/>
                </a:lnTo>
                <a:lnTo>
                  <a:pt x="520" y="115697"/>
                </a:lnTo>
                <a:lnTo>
                  <a:pt x="6345872" y="52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099199" y="7371503"/>
            <a:ext cx="52705" cy="544830"/>
          </a:xfrm>
          <a:custGeom>
            <a:avLst/>
            <a:gdLst/>
            <a:ahLst/>
            <a:cxnLst/>
            <a:rect l="l" t="t" r="r" b="b"/>
            <a:pathLst>
              <a:path w="52704" h="544829">
                <a:moveTo>
                  <a:pt x="0" y="0"/>
                </a:moveTo>
                <a:lnTo>
                  <a:pt x="0" y="544486"/>
                </a:lnTo>
                <a:lnTo>
                  <a:pt x="52354" y="544486"/>
                </a:lnTo>
                <a:lnTo>
                  <a:pt x="523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099199" y="9664627"/>
            <a:ext cx="52705" cy="544830"/>
          </a:xfrm>
          <a:custGeom>
            <a:avLst/>
            <a:gdLst/>
            <a:ahLst/>
            <a:cxnLst/>
            <a:rect l="l" t="t" r="r" b="b"/>
            <a:pathLst>
              <a:path w="52704" h="544829">
                <a:moveTo>
                  <a:pt x="0" y="0"/>
                </a:moveTo>
                <a:lnTo>
                  <a:pt x="0" y="544486"/>
                </a:lnTo>
                <a:lnTo>
                  <a:pt x="52354" y="544486"/>
                </a:lnTo>
                <a:lnTo>
                  <a:pt x="523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/>
          <p:cNvGrpSpPr/>
          <p:nvPr/>
        </p:nvGrpSpPr>
        <p:grpSpPr>
          <a:xfrm>
            <a:off x="0" y="345539"/>
            <a:ext cx="20104100" cy="1780539"/>
            <a:chOff x="0" y="345539"/>
            <a:chExt cx="20104100" cy="1780539"/>
          </a:xfrm>
        </p:grpSpPr>
        <p:sp>
          <p:nvSpPr>
            <p:cNvPr id="29" name="object 29"/>
            <p:cNvSpPr/>
            <p:nvPr/>
          </p:nvSpPr>
          <p:spPr>
            <a:xfrm>
              <a:off x="0" y="345539"/>
              <a:ext cx="20104100" cy="1780539"/>
            </a:xfrm>
            <a:custGeom>
              <a:avLst/>
              <a:gdLst/>
              <a:ahLst/>
              <a:cxnLst/>
              <a:rect l="l" t="t" r="r" b="b"/>
              <a:pathLst>
                <a:path w="20104100" h="1780539">
                  <a:moveTo>
                    <a:pt x="20104099" y="0"/>
                  </a:moveTo>
                  <a:lnTo>
                    <a:pt x="0" y="0"/>
                  </a:lnTo>
                  <a:lnTo>
                    <a:pt x="0" y="1780050"/>
                  </a:lnTo>
                  <a:lnTo>
                    <a:pt x="20104099" y="1780050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321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71267" y="719895"/>
              <a:ext cx="12911544" cy="972954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988981" y="6837488"/>
            <a:ext cx="1319331" cy="113085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261528" y="7947402"/>
            <a:ext cx="1444982" cy="118320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792202" y="9228828"/>
            <a:ext cx="2191168" cy="209857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18805709" y="9989224"/>
            <a:ext cx="1298575" cy="1016000"/>
            <a:chOff x="18805709" y="9989224"/>
            <a:chExt cx="1298575" cy="1016000"/>
          </a:xfrm>
        </p:grpSpPr>
        <p:sp>
          <p:nvSpPr>
            <p:cNvPr id="35" name="object 35"/>
            <p:cNvSpPr/>
            <p:nvPr/>
          </p:nvSpPr>
          <p:spPr>
            <a:xfrm>
              <a:off x="18805709" y="9989224"/>
              <a:ext cx="1298575" cy="1016000"/>
            </a:xfrm>
            <a:custGeom>
              <a:avLst/>
              <a:gdLst/>
              <a:ahLst/>
              <a:cxnLst/>
              <a:rect l="l" t="t" r="r" b="b"/>
              <a:pathLst>
                <a:path w="1298575" h="1016000">
                  <a:moveTo>
                    <a:pt x="1298390" y="0"/>
                  </a:moveTo>
                  <a:lnTo>
                    <a:pt x="418835" y="0"/>
                  </a:lnTo>
                  <a:lnTo>
                    <a:pt x="369990" y="2817"/>
                  </a:lnTo>
                  <a:lnTo>
                    <a:pt x="322800" y="11061"/>
                  </a:lnTo>
                  <a:lnTo>
                    <a:pt x="277579" y="24417"/>
                  </a:lnTo>
                  <a:lnTo>
                    <a:pt x="234642" y="42570"/>
                  </a:lnTo>
                  <a:lnTo>
                    <a:pt x="194302" y="65207"/>
                  </a:lnTo>
                  <a:lnTo>
                    <a:pt x="156875" y="92013"/>
                  </a:lnTo>
                  <a:lnTo>
                    <a:pt x="122674" y="122674"/>
                  </a:lnTo>
                  <a:lnTo>
                    <a:pt x="92013" y="156875"/>
                  </a:lnTo>
                  <a:lnTo>
                    <a:pt x="65207" y="194302"/>
                  </a:lnTo>
                  <a:lnTo>
                    <a:pt x="42570" y="234642"/>
                  </a:lnTo>
                  <a:lnTo>
                    <a:pt x="24417" y="277579"/>
                  </a:lnTo>
                  <a:lnTo>
                    <a:pt x="11061" y="322800"/>
                  </a:lnTo>
                  <a:lnTo>
                    <a:pt x="2817" y="369990"/>
                  </a:lnTo>
                  <a:lnTo>
                    <a:pt x="0" y="418835"/>
                  </a:lnTo>
                  <a:lnTo>
                    <a:pt x="0" y="596840"/>
                  </a:lnTo>
                  <a:lnTo>
                    <a:pt x="2817" y="645685"/>
                  </a:lnTo>
                  <a:lnTo>
                    <a:pt x="11061" y="692875"/>
                  </a:lnTo>
                  <a:lnTo>
                    <a:pt x="24417" y="738096"/>
                  </a:lnTo>
                  <a:lnTo>
                    <a:pt x="42570" y="781033"/>
                  </a:lnTo>
                  <a:lnTo>
                    <a:pt x="65207" y="821373"/>
                  </a:lnTo>
                  <a:lnTo>
                    <a:pt x="92013" y="858800"/>
                  </a:lnTo>
                  <a:lnTo>
                    <a:pt x="122674" y="893001"/>
                  </a:lnTo>
                  <a:lnTo>
                    <a:pt x="156875" y="923662"/>
                  </a:lnTo>
                  <a:lnTo>
                    <a:pt x="194302" y="950468"/>
                  </a:lnTo>
                  <a:lnTo>
                    <a:pt x="234642" y="973104"/>
                  </a:lnTo>
                  <a:lnTo>
                    <a:pt x="277579" y="991258"/>
                  </a:lnTo>
                  <a:lnTo>
                    <a:pt x="322800" y="1004614"/>
                  </a:lnTo>
                  <a:lnTo>
                    <a:pt x="369990" y="1012858"/>
                  </a:lnTo>
                  <a:lnTo>
                    <a:pt x="418835" y="1015675"/>
                  </a:lnTo>
                  <a:lnTo>
                    <a:pt x="1298390" y="1015675"/>
                  </a:lnTo>
                  <a:lnTo>
                    <a:pt x="1298390" y="0"/>
                  </a:lnTo>
                  <a:close/>
                </a:path>
              </a:pathLst>
            </a:custGeom>
            <a:solidFill>
              <a:srgbClr val="0321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9426423" y="10307748"/>
              <a:ext cx="295910" cy="445134"/>
            </a:xfrm>
            <a:custGeom>
              <a:avLst/>
              <a:gdLst/>
              <a:ahLst/>
              <a:cxnLst/>
              <a:rect l="l" t="t" r="r" b="b"/>
              <a:pathLst>
                <a:path w="295909" h="445134">
                  <a:moveTo>
                    <a:pt x="280200" y="0"/>
                  </a:moveTo>
                  <a:lnTo>
                    <a:pt x="44605" y="0"/>
                  </a:lnTo>
                  <a:lnTo>
                    <a:pt x="41621" y="54658"/>
                  </a:lnTo>
                  <a:lnTo>
                    <a:pt x="37695" y="113085"/>
                  </a:lnTo>
                  <a:lnTo>
                    <a:pt x="35339" y="143123"/>
                  </a:lnTo>
                  <a:lnTo>
                    <a:pt x="32669" y="172926"/>
                  </a:lnTo>
                  <a:lnTo>
                    <a:pt x="29684" y="202494"/>
                  </a:lnTo>
                  <a:lnTo>
                    <a:pt x="26386" y="231825"/>
                  </a:lnTo>
                  <a:lnTo>
                    <a:pt x="51045" y="232139"/>
                  </a:lnTo>
                  <a:lnTo>
                    <a:pt x="93766" y="234652"/>
                  </a:lnTo>
                  <a:lnTo>
                    <a:pt x="142299" y="242977"/>
                  </a:lnTo>
                  <a:lnTo>
                    <a:pt x="182978" y="261981"/>
                  </a:lnTo>
                  <a:lnTo>
                    <a:pt x="201787" y="298381"/>
                  </a:lnTo>
                  <a:lnTo>
                    <a:pt x="202297" y="307215"/>
                  </a:lnTo>
                  <a:lnTo>
                    <a:pt x="201080" y="318485"/>
                  </a:lnTo>
                  <a:lnTo>
                    <a:pt x="171591" y="355473"/>
                  </a:lnTo>
                  <a:lnTo>
                    <a:pt x="119996" y="365015"/>
                  </a:lnTo>
                  <a:lnTo>
                    <a:pt x="102719" y="364622"/>
                  </a:lnTo>
                  <a:lnTo>
                    <a:pt x="58427" y="358732"/>
                  </a:lnTo>
                  <a:lnTo>
                    <a:pt x="16962" y="344911"/>
                  </a:lnTo>
                  <a:lnTo>
                    <a:pt x="0" y="422186"/>
                  </a:lnTo>
                  <a:lnTo>
                    <a:pt x="60979" y="438402"/>
                  </a:lnTo>
                  <a:lnTo>
                    <a:pt x="106331" y="444174"/>
                  </a:lnTo>
                  <a:lnTo>
                    <a:pt x="123765" y="444803"/>
                  </a:lnTo>
                  <a:lnTo>
                    <a:pt x="144733" y="444135"/>
                  </a:lnTo>
                  <a:lnTo>
                    <a:pt x="199156" y="434122"/>
                  </a:lnTo>
                  <a:lnTo>
                    <a:pt x="241798" y="413508"/>
                  </a:lnTo>
                  <a:lnTo>
                    <a:pt x="271876" y="384019"/>
                  </a:lnTo>
                  <a:lnTo>
                    <a:pt x="289899" y="346835"/>
                  </a:lnTo>
                  <a:lnTo>
                    <a:pt x="295907" y="304074"/>
                  </a:lnTo>
                  <a:lnTo>
                    <a:pt x="293158" y="273211"/>
                  </a:lnTo>
                  <a:lnTo>
                    <a:pt x="271169" y="222323"/>
                  </a:lnTo>
                  <a:lnTo>
                    <a:pt x="227231" y="185688"/>
                  </a:lnTo>
                  <a:lnTo>
                    <a:pt x="159694" y="164013"/>
                  </a:lnTo>
                  <a:lnTo>
                    <a:pt x="116855" y="158948"/>
                  </a:lnTo>
                  <a:lnTo>
                    <a:pt x="118582" y="141985"/>
                  </a:lnTo>
                  <a:lnTo>
                    <a:pt x="120899" y="111750"/>
                  </a:lnTo>
                  <a:lnTo>
                    <a:pt x="123137" y="78531"/>
                  </a:lnTo>
                  <a:lnTo>
                    <a:pt x="280200" y="78531"/>
                  </a:lnTo>
                  <a:lnTo>
                    <a:pt x="280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7" name="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314065" y="2157002"/>
            <a:ext cx="1476394" cy="1790521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16514680" y="6242811"/>
            <a:ext cx="2658110" cy="2144395"/>
            <a:chOff x="16514680" y="6242811"/>
            <a:chExt cx="2658110" cy="2144395"/>
          </a:xfrm>
        </p:grpSpPr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514680" y="6242811"/>
              <a:ext cx="1166037" cy="165510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816241" y="6827017"/>
              <a:ext cx="2355949" cy="1560161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17287431" y="5601923"/>
            <a:ext cx="52705" cy="367030"/>
          </a:xfrm>
          <a:custGeom>
            <a:avLst/>
            <a:gdLst/>
            <a:ahLst/>
            <a:cxnLst/>
            <a:rect l="l" t="t" r="r" b="b"/>
            <a:pathLst>
              <a:path w="52705" h="367029">
                <a:moveTo>
                  <a:pt x="52354" y="366480"/>
                </a:moveTo>
                <a:lnTo>
                  <a:pt x="52354" y="0"/>
                </a:lnTo>
                <a:lnTo>
                  <a:pt x="0" y="0"/>
                </a:lnTo>
                <a:lnTo>
                  <a:pt x="0" y="366480"/>
                </a:lnTo>
                <a:lnTo>
                  <a:pt x="52354" y="366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2889659" y="2994673"/>
            <a:ext cx="52705" cy="995044"/>
          </a:xfrm>
          <a:custGeom>
            <a:avLst/>
            <a:gdLst/>
            <a:ahLst/>
            <a:cxnLst/>
            <a:rect l="l" t="t" r="r" b="b"/>
            <a:pathLst>
              <a:path w="52704" h="995045">
                <a:moveTo>
                  <a:pt x="52354" y="994734"/>
                </a:moveTo>
                <a:lnTo>
                  <a:pt x="52354" y="0"/>
                </a:lnTo>
                <a:lnTo>
                  <a:pt x="0" y="0"/>
                </a:lnTo>
                <a:lnTo>
                  <a:pt x="0" y="994734"/>
                </a:lnTo>
                <a:lnTo>
                  <a:pt x="52354" y="9947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3" name="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597569" y="4209293"/>
            <a:ext cx="2774621" cy="5889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09113" cy="1130855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805709" y="9989224"/>
            <a:ext cx="1298575" cy="1016000"/>
            <a:chOff x="18805709" y="9989224"/>
            <a:chExt cx="1298575" cy="1016000"/>
          </a:xfrm>
        </p:grpSpPr>
        <p:sp>
          <p:nvSpPr>
            <p:cNvPr id="4" name="object 4"/>
            <p:cNvSpPr/>
            <p:nvPr/>
          </p:nvSpPr>
          <p:spPr>
            <a:xfrm>
              <a:off x="18805709" y="9989224"/>
              <a:ext cx="1298575" cy="1016000"/>
            </a:xfrm>
            <a:custGeom>
              <a:avLst/>
              <a:gdLst/>
              <a:ahLst/>
              <a:cxnLst/>
              <a:rect l="l" t="t" r="r" b="b"/>
              <a:pathLst>
                <a:path w="1298575" h="1016000">
                  <a:moveTo>
                    <a:pt x="1298390" y="0"/>
                  </a:moveTo>
                  <a:lnTo>
                    <a:pt x="418835" y="0"/>
                  </a:lnTo>
                  <a:lnTo>
                    <a:pt x="369990" y="2817"/>
                  </a:lnTo>
                  <a:lnTo>
                    <a:pt x="322800" y="11061"/>
                  </a:lnTo>
                  <a:lnTo>
                    <a:pt x="277579" y="24417"/>
                  </a:lnTo>
                  <a:lnTo>
                    <a:pt x="234642" y="42570"/>
                  </a:lnTo>
                  <a:lnTo>
                    <a:pt x="194302" y="65207"/>
                  </a:lnTo>
                  <a:lnTo>
                    <a:pt x="156875" y="92013"/>
                  </a:lnTo>
                  <a:lnTo>
                    <a:pt x="122674" y="122674"/>
                  </a:lnTo>
                  <a:lnTo>
                    <a:pt x="92013" y="156875"/>
                  </a:lnTo>
                  <a:lnTo>
                    <a:pt x="65207" y="194302"/>
                  </a:lnTo>
                  <a:lnTo>
                    <a:pt x="42570" y="234642"/>
                  </a:lnTo>
                  <a:lnTo>
                    <a:pt x="24417" y="277579"/>
                  </a:lnTo>
                  <a:lnTo>
                    <a:pt x="11061" y="322800"/>
                  </a:lnTo>
                  <a:lnTo>
                    <a:pt x="2817" y="369990"/>
                  </a:lnTo>
                  <a:lnTo>
                    <a:pt x="0" y="418835"/>
                  </a:lnTo>
                  <a:lnTo>
                    <a:pt x="0" y="596840"/>
                  </a:lnTo>
                  <a:lnTo>
                    <a:pt x="2817" y="645685"/>
                  </a:lnTo>
                  <a:lnTo>
                    <a:pt x="11061" y="692875"/>
                  </a:lnTo>
                  <a:lnTo>
                    <a:pt x="24417" y="738096"/>
                  </a:lnTo>
                  <a:lnTo>
                    <a:pt x="42570" y="781033"/>
                  </a:lnTo>
                  <a:lnTo>
                    <a:pt x="65207" y="821373"/>
                  </a:lnTo>
                  <a:lnTo>
                    <a:pt x="92013" y="858800"/>
                  </a:lnTo>
                  <a:lnTo>
                    <a:pt x="122674" y="893001"/>
                  </a:lnTo>
                  <a:lnTo>
                    <a:pt x="156875" y="923662"/>
                  </a:lnTo>
                  <a:lnTo>
                    <a:pt x="194302" y="950468"/>
                  </a:lnTo>
                  <a:lnTo>
                    <a:pt x="234642" y="973104"/>
                  </a:lnTo>
                  <a:lnTo>
                    <a:pt x="277579" y="991258"/>
                  </a:lnTo>
                  <a:lnTo>
                    <a:pt x="322800" y="1004614"/>
                  </a:lnTo>
                  <a:lnTo>
                    <a:pt x="369990" y="1012858"/>
                  </a:lnTo>
                  <a:lnTo>
                    <a:pt x="418835" y="1015675"/>
                  </a:lnTo>
                  <a:lnTo>
                    <a:pt x="1298390" y="1015675"/>
                  </a:lnTo>
                  <a:lnTo>
                    <a:pt x="1298390" y="0"/>
                  </a:lnTo>
                  <a:close/>
                </a:path>
              </a:pathLst>
            </a:custGeom>
            <a:solidFill>
              <a:srgbClr val="0321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425795" y="10304607"/>
              <a:ext cx="311785" cy="447675"/>
            </a:xfrm>
            <a:custGeom>
              <a:avLst/>
              <a:gdLst/>
              <a:ahLst/>
              <a:cxnLst/>
              <a:rect l="l" t="t" r="r" b="b"/>
              <a:pathLst>
                <a:path w="311784" h="447675">
                  <a:moveTo>
                    <a:pt x="277687" y="0"/>
                  </a:moveTo>
                  <a:lnTo>
                    <a:pt x="216747" y="4868"/>
                  </a:lnTo>
                  <a:lnTo>
                    <a:pt x="162089" y="18219"/>
                  </a:lnTo>
                  <a:lnTo>
                    <a:pt x="114813" y="39265"/>
                  </a:lnTo>
                  <a:lnTo>
                    <a:pt x="74762" y="68479"/>
                  </a:lnTo>
                  <a:lnTo>
                    <a:pt x="43035" y="105075"/>
                  </a:lnTo>
                  <a:lnTo>
                    <a:pt x="19475" y="149524"/>
                  </a:lnTo>
                  <a:lnTo>
                    <a:pt x="4868" y="201512"/>
                  </a:lnTo>
                  <a:lnTo>
                    <a:pt x="0" y="260724"/>
                  </a:lnTo>
                  <a:lnTo>
                    <a:pt x="2552" y="302032"/>
                  </a:lnTo>
                  <a:lnTo>
                    <a:pt x="22970" y="370512"/>
                  </a:lnTo>
                  <a:lnTo>
                    <a:pt x="63610" y="419398"/>
                  </a:lnTo>
                  <a:lnTo>
                    <a:pt x="123294" y="444214"/>
                  </a:lnTo>
                  <a:lnTo>
                    <a:pt x="160204" y="447316"/>
                  </a:lnTo>
                  <a:lnTo>
                    <a:pt x="179012" y="446452"/>
                  </a:lnTo>
                  <a:lnTo>
                    <a:pt x="227427" y="433494"/>
                  </a:lnTo>
                  <a:lnTo>
                    <a:pt x="264769" y="408521"/>
                  </a:lnTo>
                  <a:lnTo>
                    <a:pt x="290881" y="375695"/>
                  </a:lnTo>
                  <a:lnTo>
                    <a:pt x="294103" y="369412"/>
                  </a:lnTo>
                  <a:lnTo>
                    <a:pt x="159576" y="369412"/>
                  </a:lnTo>
                  <a:lnTo>
                    <a:pt x="150545" y="368902"/>
                  </a:lnTo>
                  <a:lnTo>
                    <a:pt x="116855" y="350879"/>
                  </a:lnTo>
                  <a:lnTo>
                    <a:pt x="99224" y="311927"/>
                  </a:lnTo>
                  <a:lnTo>
                    <a:pt x="94434" y="270619"/>
                  </a:lnTo>
                  <a:lnTo>
                    <a:pt x="94237" y="250672"/>
                  </a:lnTo>
                  <a:lnTo>
                    <a:pt x="94656" y="247321"/>
                  </a:lnTo>
                  <a:lnTo>
                    <a:pt x="94796" y="245646"/>
                  </a:lnTo>
                  <a:lnTo>
                    <a:pt x="134603" y="234338"/>
                  </a:lnTo>
                  <a:lnTo>
                    <a:pt x="148895" y="233709"/>
                  </a:lnTo>
                  <a:lnTo>
                    <a:pt x="298825" y="233709"/>
                  </a:lnTo>
                  <a:lnTo>
                    <a:pt x="298734" y="233474"/>
                  </a:lnTo>
                  <a:lnTo>
                    <a:pt x="277059" y="201669"/>
                  </a:lnTo>
                  <a:lnTo>
                    <a:pt x="243722" y="177991"/>
                  </a:lnTo>
                  <a:lnTo>
                    <a:pt x="229940" y="172141"/>
                  </a:lnTo>
                  <a:lnTo>
                    <a:pt x="105546" y="172141"/>
                  </a:lnTo>
                  <a:lnTo>
                    <a:pt x="110729" y="159772"/>
                  </a:lnTo>
                  <a:lnTo>
                    <a:pt x="140767" y="120114"/>
                  </a:lnTo>
                  <a:lnTo>
                    <a:pt x="183410" y="94002"/>
                  </a:lnTo>
                  <a:lnTo>
                    <a:pt x="222401" y="82929"/>
                  </a:lnTo>
                  <a:lnTo>
                    <a:pt x="266929" y="77275"/>
                  </a:lnTo>
                  <a:lnTo>
                    <a:pt x="282713" y="76646"/>
                  </a:lnTo>
                  <a:lnTo>
                    <a:pt x="281457" y="57013"/>
                  </a:lnTo>
                  <a:lnTo>
                    <a:pt x="280200" y="38323"/>
                  </a:lnTo>
                  <a:lnTo>
                    <a:pt x="277687" y="0"/>
                  </a:lnTo>
                  <a:close/>
                </a:path>
                <a:path w="311784" h="447675">
                  <a:moveTo>
                    <a:pt x="298825" y="233709"/>
                  </a:moveTo>
                  <a:lnTo>
                    <a:pt x="148895" y="233709"/>
                  </a:lnTo>
                  <a:lnTo>
                    <a:pt x="166369" y="234809"/>
                  </a:lnTo>
                  <a:lnTo>
                    <a:pt x="181093" y="238107"/>
                  </a:lnTo>
                  <a:lnTo>
                    <a:pt x="214548" y="272033"/>
                  </a:lnTo>
                  <a:lnTo>
                    <a:pt x="218632" y="307843"/>
                  </a:lnTo>
                  <a:lnTo>
                    <a:pt x="217375" y="315801"/>
                  </a:lnTo>
                  <a:lnTo>
                    <a:pt x="214779" y="324492"/>
                  </a:lnTo>
                  <a:lnTo>
                    <a:pt x="212768" y="332136"/>
                  </a:lnTo>
                  <a:lnTo>
                    <a:pt x="209208" y="339465"/>
                  </a:lnTo>
                  <a:lnTo>
                    <a:pt x="204182" y="346167"/>
                  </a:lnTo>
                  <a:lnTo>
                    <a:pt x="199575" y="352868"/>
                  </a:lnTo>
                  <a:lnTo>
                    <a:pt x="159576" y="369412"/>
                  </a:lnTo>
                  <a:lnTo>
                    <a:pt x="294103" y="369412"/>
                  </a:lnTo>
                  <a:lnTo>
                    <a:pt x="309257" y="324492"/>
                  </a:lnTo>
                  <a:lnTo>
                    <a:pt x="311613" y="299048"/>
                  </a:lnTo>
                  <a:lnTo>
                    <a:pt x="311103" y="285108"/>
                  </a:lnTo>
                  <a:lnTo>
                    <a:pt x="309571" y="271562"/>
                  </a:lnTo>
                  <a:lnTo>
                    <a:pt x="307019" y="258408"/>
                  </a:lnTo>
                  <a:lnTo>
                    <a:pt x="303446" y="245646"/>
                  </a:lnTo>
                  <a:lnTo>
                    <a:pt x="298825" y="233709"/>
                  </a:lnTo>
                  <a:close/>
                </a:path>
                <a:path w="311784" h="447675">
                  <a:moveTo>
                    <a:pt x="160832" y="160832"/>
                  </a:moveTo>
                  <a:lnTo>
                    <a:pt x="119525" y="166801"/>
                  </a:lnTo>
                  <a:lnTo>
                    <a:pt x="105546" y="172141"/>
                  </a:lnTo>
                  <a:lnTo>
                    <a:pt x="229940" y="172141"/>
                  </a:lnTo>
                  <a:lnTo>
                    <a:pt x="215019" y="167193"/>
                  </a:lnTo>
                  <a:lnTo>
                    <a:pt x="198527" y="163659"/>
                  </a:lnTo>
                  <a:lnTo>
                    <a:pt x="180465" y="161539"/>
                  </a:lnTo>
                  <a:lnTo>
                    <a:pt x="160832" y="1608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0" y="1978998"/>
            <a:ext cx="10209530" cy="9330055"/>
          </a:xfrm>
          <a:custGeom>
            <a:avLst/>
            <a:gdLst/>
            <a:ahLst/>
            <a:cxnLst/>
            <a:rect l="l" t="t" r="r" b="b"/>
            <a:pathLst>
              <a:path w="10209530" h="9330055">
                <a:moveTo>
                  <a:pt x="0" y="9329558"/>
                </a:moveTo>
                <a:lnTo>
                  <a:pt x="10209113" y="9329558"/>
                </a:lnTo>
                <a:lnTo>
                  <a:pt x="10209113" y="0"/>
                </a:lnTo>
                <a:lnTo>
                  <a:pt x="0" y="0"/>
                </a:lnTo>
                <a:lnTo>
                  <a:pt x="0" y="9329558"/>
                </a:lnTo>
                <a:close/>
              </a:path>
            </a:pathLst>
          </a:custGeom>
          <a:solidFill>
            <a:srgbClr val="03214D">
              <a:alpha val="88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-214" y="0"/>
            <a:ext cx="10209530" cy="1979295"/>
            <a:chOff x="-214" y="0"/>
            <a:chExt cx="10209530" cy="197929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0209530" cy="1885314"/>
            </a:xfrm>
            <a:custGeom>
              <a:avLst/>
              <a:gdLst/>
              <a:ahLst/>
              <a:cxnLst/>
              <a:rect l="l" t="t" r="r" b="b"/>
              <a:pathLst>
                <a:path w="10209530" h="1885314">
                  <a:moveTo>
                    <a:pt x="0" y="1884755"/>
                  </a:moveTo>
                  <a:lnTo>
                    <a:pt x="10209113" y="1884755"/>
                  </a:lnTo>
                  <a:lnTo>
                    <a:pt x="10209113" y="0"/>
                  </a:lnTo>
                  <a:lnTo>
                    <a:pt x="0" y="0"/>
                  </a:lnTo>
                  <a:lnTo>
                    <a:pt x="0" y="1884755"/>
                  </a:lnTo>
                  <a:close/>
                </a:path>
              </a:pathLst>
            </a:custGeom>
            <a:solidFill>
              <a:srgbClr val="03214D">
                <a:alpha val="8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-214" y="1884755"/>
              <a:ext cx="10209530" cy="94615"/>
            </a:xfrm>
            <a:custGeom>
              <a:avLst/>
              <a:gdLst/>
              <a:ahLst/>
              <a:cxnLst/>
              <a:rect l="l" t="t" r="r" b="b"/>
              <a:pathLst>
                <a:path w="10209530" h="94614">
                  <a:moveTo>
                    <a:pt x="10209115" y="0"/>
                  </a:moveTo>
                  <a:lnTo>
                    <a:pt x="0" y="41888"/>
                  </a:lnTo>
                  <a:lnTo>
                    <a:pt x="214" y="94242"/>
                  </a:lnTo>
                  <a:lnTo>
                    <a:pt x="10209329" y="52354"/>
                  </a:lnTo>
                  <a:lnTo>
                    <a:pt x="10209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96003" y="2918445"/>
            <a:ext cx="8772245" cy="560014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5180" y="707416"/>
            <a:ext cx="6454494" cy="798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05709" y="9989224"/>
            <a:ext cx="1298575" cy="1016000"/>
            <a:chOff x="18805709" y="9989224"/>
            <a:chExt cx="1298575" cy="1016000"/>
          </a:xfrm>
        </p:grpSpPr>
        <p:sp>
          <p:nvSpPr>
            <p:cNvPr id="3" name="object 3"/>
            <p:cNvSpPr/>
            <p:nvPr/>
          </p:nvSpPr>
          <p:spPr>
            <a:xfrm>
              <a:off x="18805709" y="9989224"/>
              <a:ext cx="1298575" cy="1016000"/>
            </a:xfrm>
            <a:custGeom>
              <a:avLst/>
              <a:gdLst/>
              <a:ahLst/>
              <a:cxnLst/>
              <a:rect l="l" t="t" r="r" b="b"/>
              <a:pathLst>
                <a:path w="1298575" h="1016000">
                  <a:moveTo>
                    <a:pt x="1298390" y="0"/>
                  </a:moveTo>
                  <a:lnTo>
                    <a:pt x="418835" y="0"/>
                  </a:lnTo>
                  <a:lnTo>
                    <a:pt x="369990" y="2817"/>
                  </a:lnTo>
                  <a:lnTo>
                    <a:pt x="322800" y="11061"/>
                  </a:lnTo>
                  <a:lnTo>
                    <a:pt x="277579" y="24417"/>
                  </a:lnTo>
                  <a:lnTo>
                    <a:pt x="234642" y="42570"/>
                  </a:lnTo>
                  <a:lnTo>
                    <a:pt x="194302" y="65207"/>
                  </a:lnTo>
                  <a:lnTo>
                    <a:pt x="156875" y="92013"/>
                  </a:lnTo>
                  <a:lnTo>
                    <a:pt x="122674" y="122674"/>
                  </a:lnTo>
                  <a:lnTo>
                    <a:pt x="92013" y="156875"/>
                  </a:lnTo>
                  <a:lnTo>
                    <a:pt x="65207" y="194302"/>
                  </a:lnTo>
                  <a:lnTo>
                    <a:pt x="42570" y="234642"/>
                  </a:lnTo>
                  <a:lnTo>
                    <a:pt x="24417" y="277579"/>
                  </a:lnTo>
                  <a:lnTo>
                    <a:pt x="11061" y="322800"/>
                  </a:lnTo>
                  <a:lnTo>
                    <a:pt x="2817" y="369990"/>
                  </a:lnTo>
                  <a:lnTo>
                    <a:pt x="0" y="418835"/>
                  </a:lnTo>
                  <a:lnTo>
                    <a:pt x="0" y="596840"/>
                  </a:lnTo>
                  <a:lnTo>
                    <a:pt x="2817" y="645685"/>
                  </a:lnTo>
                  <a:lnTo>
                    <a:pt x="11061" y="692875"/>
                  </a:lnTo>
                  <a:lnTo>
                    <a:pt x="24417" y="738096"/>
                  </a:lnTo>
                  <a:lnTo>
                    <a:pt x="42570" y="781033"/>
                  </a:lnTo>
                  <a:lnTo>
                    <a:pt x="65207" y="821373"/>
                  </a:lnTo>
                  <a:lnTo>
                    <a:pt x="92013" y="858800"/>
                  </a:lnTo>
                  <a:lnTo>
                    <a:pt x="122674" y="893001"/>
                  </a:lnTo>
                  <a:lnTo>
                    <a:pt x="156875" y="923662"/>
                  </a:lnTo>
                  <a:lnTo>
                    <a:pt x="194302" y="950468"/>
                  </a:lnTo>
                  <a:lnTo>
                    <a:pt x="234642" y="973104"/>
                  </a:lnTo>
                  <a:lnTo>
                    <a:pt x="277579" y="991258"/>
                  </a:lnTo>
                  <a:lnTo>
                    <a:pt x="322800" y="1004614"/>
                  </a:lnTo>
                  <a:lnTo>
                    <a:pt x="369990" y="1012858"/>
                  </a:lnTo>
                  <a:lnTo>
                    <a:pt x="418835" y="1015675"/>
                  </a:lnTo>
                  <a:lnTo>
                    <a:pt x="1298390" y="1015675"/>
                  </a:lnTo>
                  <a:lnTo>
                    <a:pt x="1298390" y="0"/>
                  </a:lnTo>
                  <a:close/>
                </a:path>
              </a:pathLst>
            </a:custGeom>
            <a:solidFill>
              <a:srgbClr val="0321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429564" y="10307120"/>
              <a:ext cx="304800" cy="436245"/>
            </a:xfrm>
            <a:custGeom>
              <a:avLst/>
              <a:gdLst/>
              <a:ahLst/>
              <a:cxnLst/>
              <a:rect l="l" t="t" r="r" b="b"/>
              <a:pathLst>
                <a:path w="304800" h="436245">
                  <a:moveTo>
                    <a:pt x="304702" y="0"/>
                  </a:moveTo>
                  <a:lnTo>
                    <a:pt x="0" y="0"/>
                  </a:lnTo>
                  <a:lnTo>
                    <a:pt x="0" y="79788"/>
                  </a:lnTo>
                  <a:lnTo>
                    <a:pt x="189104" y="79788"/>
                  </a:lnTo>
                  <a:lnTo>
                    <a:pt x="178149" y="95926"/>
                  </a:lnTo>
                  <a:lnTo>
                    <a:pt x="156474" y="132679"/>
                  </a:lnTo>
                  <a:lnTo>
                    <a:pt x="135310" y="174693"/>
                  </a:lnTo>
                  <a:lnTo>
                    <a:pt x="115834" y="219613"/>
                  </a:lnTo>
                  <a:lnTo>
                    <a:pt x="98635" y="267124"/>
                  </a:lnTo>
                  <a:lnTo>
                    <a:pt x="84185" y="315814"/>
                  </a:lnTo>
                  <a:lnTo>
                    <a:pt x="72445" y="365093"/>
                  </a:lnTo>
                  <a:lnTo>
                    <a:pt x="64592" y="412840"/>
                  </a:lnTo>
                  <a:lnTo>
                    <a:pt x="62197" y="436007"/>
                  </a:lnTo>
                  <a:lnTo>
                    <a:pt x="157063" y="436007"/>
                  </a:lnTo>
                  <a:lnTo>
                    <a:pt x="159694" y="407736"/>
                  </a:lnTo>
                  <a:lnTo>
                    <a:pt x="163817" y="379464"/>
                  </a:lnTo>
                  <a:lnTo>
                    <a:pt x="176539" y="322921"/>
                  </a:lnTo>
                  <a:lnTo>
                    <a:pt x="194130" y="268263"/>
                  </a:lnTo>
                  <a:lnTo>
                    <a:pt x="214234" y="217375"/>
                  </a:lnTo>
                  <a:lnTo>
                    <a:pt x="236694" y="170413"/>
                  </a:lnTo>
                  <a:lnTo>
                    <a:pt x="260096" y="128791"/>
                  </a:lnTo>
                  <a:lnTo>
                    <a:pt x="283499" y="94080"/>
                  </a:lnTo>
                  <a:lnTo>
                    <a:pt x="304702" y="67851"/>
                  </a:lnTo>
                  <a:lnTo>
                    <a:pt x="304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7612380" cy="11308715"/>
            <a:chOff x="0" y="0"/>
            <a:chExt cx="7612380" cy="113087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612333" cy="113085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10470"/>
              <a:ext cx="7612380" cy="11298555"/>
            </a:xfrm>
            <a:custGeom>
              <a:avLst/>
              <a:gdLst/>
              <a:ahLst/>
              <a:cxnLst/>
              <a:rect l="l" t="t" r="r" b="b"/>
              <a:pathLst>
                <a:path w="7612380" h="11298555">
                  <a:moveTo>
                    <a:pt x="0" y="0"/>
                  </a:moveTo>
                  <a:lnTo>
                    <a:pt x="7612333" y="0"/>
                  </a:lnTo>
                  <a:lnTo>
                    <a:pt x="7612333" y="11298085"/>
                  </a:lnTo>
                  <a:lnTo>
                    <a:pt x="0" y="112980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214D">
                <a:alpha val="8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061" y="3182311"/>
              <a:ext cx="5603839" cy="410375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55018" y="1019633"/>
            <a:ext cx="10534967" cy="90665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321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7199" y="1926642"/>
            <a:ext cx="8146415" cy="8816975"/>
          </a:xfrm>
          <a:custGeom>
            <a:avLst/>
            <a:gdLst/>
            <a:ahLst/>
            <a:cxnLst/>
            <a:rect l="l" t="t" r="r" b="b"/>
            <a:pathLst>
              <a:path w="8146415" h="8816975">
                <a:moveTo>
                  <a:pt x="7936931" y="0"/>
                </a:moveTo>
                <a:lnTo>
                  <a:pt x="209417" y="0"/>
                </a:lnTo>
                <a:lnTo>
                  <a:pt x="161400" y="5530"/>
                </a:lnTo>
                <a:lnTo>
                  <a:pt x="117321" y="21284"/>
                </a:lnTo>
                <a:lnTo>
                  <a:pt x="78437" y="46005"/>
                </a:lnTo>
                <a:lnTo>
                  <a:pt x="46006" y="78436"/>
                </a:lnTo>
                <a:lnTo>
                  <a:pt x="21285" y="117319"/>
                </a:lnTo>
                <a:lnTo>
                  <a:pt x="5530" y="161399"/>
                </a:lnTo>
                <a:lnTo>
                  <a:pt x="0" y="209417"/>
                </a:lnTo>
                <a:lnTo>
                  <a:pt x="0" y="8607067"/>
                </a:lnTo>
                <a:lnTo>
                  <a:pt x="5530" y="8655085"/>
                </a:lnTo>
                <a:lnTo>
                  <a:pt x="21285" y="8699164"/>
                </a:lnTo>
                <a:lnTo>
                  <a:pt x="46006" y="8738047"/>
                </a:lnTo>
                <a:lnTo>
                  <a:pt x="78437" y="8770478"/>
                </a:lnTo>
                <a:lnTo>
                  <a:pt x="117321" y="8795200"/>
                </a:lnTo>
                <a:lnTo>
                  <a:pt x="161400" y="8810954"/>
                </a:lnTo>
                <a:lnTo>
                  <a:pt x="209417" y="8816485"/>
                </a:lnTo>
                <a:lnTo>
                  <a:pt x="7936931" y="8816485"/>
                </a:lnTo>
                <a:lnTo>
                  <a:pt x="7984949" y="8810954"/>
                </a:lnTo>
                <a:lnTo>
                  <a:pt x="8029029" y="8795199"/>
                </a:lnTo>
                <a:lnTo>
                  <a:pt x="8067912" y="8770478"/>
                </a:lnTo>
                <a:lnTo>
                  <a:pt x="8100343" y="8738047"/>
                </a:lnTo>
                <a:lnTo>
                  <a:pt x="8125063" y="8699164"/>
                </a:lnTo>
                <a:lnTo>
                  <a:pt x="8140818" y="8655085"/>
                </a:lnTo>
                <a:lnTo>
                  <a:pt x="8146348" y="8607067"/>
                </a:lnTo>
                <a:lnTo>
                  <a:pt x="8146348" y="209417"/>
                </a:lnTo>
                <a:lnTo>
                  <a:pt x="8140818" y="161399"/>
                </a:lnTo>
                <a:lnTo>
                  <a:pt x="8125063" y="117319"/>
                </a:lnTo>
                <a:lnTo>
                  <a:pt x="8100343" y="78436"/>
                </a:lnTo>
                <a:lnTo>
                  <a:pt x="8067912" y="46005"/>
                </a:lnTo>
                <a:lnTo>
                  <a:pt x="8029029" y="21284"/>
                </a:lnTo>
                <a:lnTo>
                  <a:pt x="7984949" y="5530"/>
                </a:lnTo>
                <a:lnTo>
                  <a:pt x="7936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0271938" y="1926642"/>
            <a:ext cx="8376920" cy="8816975"/>
            <a:chOff x="10271938" y="1926642"/>
            <a:chExt cx="8376920" cy="8816975"/>
          </a:xfrm>
        </p:grpSpPr>
        <p:sp>
          <p:nvSpPr>
            <p:cNvPr id="5" name="object 5"/>
            <p:cNvSpPr/>
            <p:nvPr/>
          </p:nvSpPr>
          <p:spPr>
            <a:xfrm>
              <a:off x="10271938" y="1926642"/>
              <a:ext cx="8376920" cy="8816975"/>
            </a:xfrm>
            <a:custGeom>
              <a:avLst/>
              <a:gdLst/>
              <a:ahLst/>
              <a:cxnLst/>
              <a:rect l="l" t="t" r="r" b="b"/>
              <a:pathLst>
                <a:path w="8376919" h="8816975">
                  <a:moveTo>
                    <a:pt x="8167290" y="0"/>
                  </a:moveTo>
                  <a:lnTo>
                    <a:pt x="209417" y="0"/>
                  </a:lnTo>
                  <a:lnTo>
                    <a:pt x="161400" y="5530"/>
                  </a:lnTo>
                  <a:lnTo>
                    <a:pt x="117321" y="21284"/>
                  </a:lnTo>
                  <a:lnTo>
                    <a:pt x="78437" y="46005"/>
                  </a:lnTo>
                  <a:lnTo>
                    <a:pt x="46006" y="78436"/>
                  </a:lnTo>
                  <a:lnTo>
                    <a:pt x="21285" y="117319"/>
                  </a:lnTo>
                  <a:lnTo>
                    <a:pt x="5530" y="161399"/>
                  </a:lnTo>
                  <a:lnTo>
                    <a:pt x="0" y="209417"/>
                  </a:lnTo>
                  <a:lnTo>
                    <a:pt x="0" y="8607067"/>
                  </a:lnTo>
                  <a:lnTo>
                    <a:pt x="5530" y="8655085"/>
                  </a:lnTo>
                  <a:lnTo>
                    <a:pt x="21285" y="8699164"/>
                  </a:lnTo>
                  <a:lnTo>
                    <a:pt x="46006" y="8738047"/>
                  </a:lnTo>
                  <a:lnTo>
                    <a:pt x="78437" y="8770478"/>
                  </a:lnTo>
                  <a:lnTo>
                    <a:pt x="117321" y="8795200"/>
                  </a:lnTo>
                  <a:lnTo>
                    <a:pt x="161400" y="8810954"/>
                  </a:lnTo>
                  <a:lnTo>
                    <a:pt x="209417" y="8816485"/>
                  </a:lnTo>
                  <a:lnTo>
                    <a:pt x="8167290" y="8816485"/>
                  </a:lnTo>
                  <a:lnTo>
                    <a:pt x="8215309" y="8810954"/>
                  </a:lnTo>
                  <a:lnTo>
                    <a:pt x="8259388" y="8795199"/>
                  </a:lnTo>
                  <a:lnTo>
                    <a:pt x="8298272" y="8770478"/>
                  </a:lnTo>
                  <a:lnTo>
                    <a:pt x="8330702" y="8738047"/>
                  </a:lnTo>
                  <a:lnTo>
                    <a:pt x="8355423" y="8699164"/>
                  </a:lnTo>
                  <a:lnTo>
                    <a:pt x="8371177" y="8655085"/>
                  </a:lnTo>
                  <a:lnTo>
                    <a:pt x="8376708" y="8607067"/>
                  </a:lnTo>
                  <a:lnTo>
                    <a:pt x="8376708" y="209417"/>
                  </a:lnTo>
                  <a:lnTo>
                    <a:pt x="8371177" y="161399"/>
                  </a:lnTo>
                  <a:lnTo>
                    <a:pt x="8355423" y="117319"/>
                  </a:lnTo>
                  <a:lnTo>
                    <a:pt x="8330702" y="78436"/>
                  </a:lnTo>
                  <a:lnTo>
                    <a:pt x="8298272" y="46005"/>
                  </a:lnTo>
                  <a:lnTo>
                    <a:pt x="8259388" y="21284"/>
                  </a:lnTo>
                  <a:lnTo>
                    <a:pt x="8215309" y="5530"/>
                  </a:lnTo>
                  <a:lnTo>
                    <a:pt x="8167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575594" y="3109852"/>
              <a:ext cx="7759700" cy="62865"/>
            </a:xfrm>
            <a:custGeom>
              <a:avLst/>
              <a:gdLst/>
              <a:ahLst/>
              <a:cxnLst/>
              <a:rect l="l" t="t" r="r" b="b"/>
              <a:pathLst>
                <a:path w="7759700" h="62864">
                  <a:moveTo>
                    <a:pt x="7759501" y="0"/>
                  </a:moveTo>
                  <a:lnTo>
                    <a:pt x="0" y="0"/>
                  </a:lnTo>
                  <a:lnTo>
                    <a:pt x="0" y="62825"/>
                  </a:lnTo>
                  <a:lnTo>
                    <a:pt x="7759501" y="62825"/>
                  </a:lnTo>
                  <a:lnTo>
                    <a:pt x="7759501" y="0"/>
                  </a:lnTo>
                  <a:close/>
                </a:path>
              </a:pathLst>
            </a:custGeom>
            <a:solidFill>
              <a:srgbClr val="03214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429" y="382082"/>
            <a:ext cx="6433437" cy="64354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702505" y="2212501"/>
            <a:ext cx="2095500" cy="530860"/>
          </a:xfrm>
          <a:custGeom>
            <a:avLst/>
            <a:gdLst/>
            <a:ahLst/>
            <a:cxnLst/>
            <a:rect l="l" t="t" r="r" b="b"/>
            <a:pathLst>
              <a:path w="2095500" h="530860">
                <a:moveTo>
                  <a:pt x="114342" y="12460"/>
                </a:moveTo>
                <a:lnTo>
                  <a:pt x="0" y="12460"/>
                </a:lnTo>
                <a:lnTo>
                  <a:pt x="0" y="520403"/>
                </a:lnTo>
                <a:lnTo>
                  <a:pt x="114342" y="520403"/>
                </a:lnTo>
                <a:lnTo>
                  <a:pt x="114342" y="12460"/>
                </a:lnTo>
                <a:close/>
              </a:path>
              <a:path w="2095500" h="530860">
                <a:moveTo>
                  <a:pt x="444644" y="395799"/>
                </a:moveTo>
                <a:lnTo>
                  <a:pt x="407995" y="487419"/>
                </a:lnTo>
                <a:lnTo>
                  <a:pt x="428885" y="497406"/>
                </a:lnTo>
                <a:lnTo>
                  <a:pt x="449774" y="506110"/>
                </a:lnTo>
                <a:lnTo>
                  <a:pt x="491553" y="519670"/>
                </a:lnTo>
                <a:lnTo>
                  <a:pt x="536081" y="527915"/>
                </a:lnTo>
                <a:lnTo>
                  <a:pt x="584639" y="530664"/>
                </a:lnTo>
                <a:lnTo>
                  <a:pt x="610660" y="529748"/>
                </a:lnTo>
                <a:lnTo>
                  <a:pt x="660501" y="522418"/>
                </a:lnTo>
                <a:lnTo>
                  <a:pt x="706998" y="507255"/>
                </a:lnTo>
                <a:lnTo>
                  <a:pt x="747678" y="483434"/>
                </a:lnTo>
                <a:lnTo>
                  <a:pt x="782310" y="451138"/>
                </a:lnTo>
                <a:lnTo>
                  <a:pt x="797448" y="430982"/>
                </a:lnTo>
                <a:lnTo>
                  <a:pt x="582440" y="430982"/>
                </a:lnTo>
                <a:lnTo>
                  <a:pt x="570851" y="430753"/>
                </a:lnTo>
                <a:lnTo>
                  <a:pt x="527652" y="425393"/>
                </a:lnTo>
                <a:lnTo>
                  <a:pt x="483491" y="412657"/>
                </a:lnTo>
                <a:lnTo>
                  <a:pt x="455822" y="400747"/>
                </a:lnTo>
                <a:lnTo>
                  <a:pt x="450004" y="398136"/>
                </a:lnTo>
                <a:lnTo>
                  <a:pt x="444644" y="395799"/>
                </a:lnTo>
                <a:close/>
              </a:path>
              <a:path w="2095500" h="530860">
                <a:moveTo>
                  <a:pt x="796168" y="99682"/>
                </a:moveTo>
                <a:lnTo>
                  <a:pt x="582440" y="99682"/>
                </a:lnTo>
                <a:lnTo>
                  <a:pt x="610202" y="101423"/>
                </a:lnTo>
                <a:lnTo>
                  <a:pt x="634848" y="106646"/>
                </a:lnTo>
                <a:lnTo>
                  <a:pt x="674794" y="127535"/>
                </a:lnTo>
                <a:lnTo>
                  <a:pt x="702830" y="163084"/>
                </a:lnTo>
                <a:lnTo>
                  <a:pt x="718038" y="214024"/>
                </a:lnTo>
                <a:lnTo>
                  <a:pt x="507678" y="214024"/>
                </a:lnTo>
                <a:lnTo>
                  <a:pt x="507678" y="310776"/>
                </a:lnTo>
                <a:lnTo>
                  <a:pt x="720237" y="310776"/>
                </a:lnTo>
                <a:lnTo>
                  <a:pt x="714190" y="338674"/>
                </a:lnTo>
                <a:lnTo>
                  <a:pt x="692201" y="383751"/>
                </a:lnTo>
                <a:lnTo>
                  <a:pt x="657203" y="414078"/>
                </a:lnTo>
                <a:lnTo>
                  <a:pt x="610293" y="429103"/>
                </a:lnTo>
                <a:lnTo>
                  <a:pt x="582440" y="430982"/>
                </a:lnTo>
                <a:lnTo>
                  <a:pt x="797448" y="430982"/>
                </a:lnTo>
                <a:lnTo>
                  <a:pt x="820653" y="386271"/>
                </a:lnTo>
                <a:lnTo>
                  <a:pt x="836045" y="331299"/>
                </a:lnTo>
                <a:lnTo>
                  <a:pt x="841176" y="266065"/>
                </a:lnTo>
                <a:lnTo>
                  <a:pt x="839939" y="233127"/>
                </a:lnTo>
                <a:lnTo>
                  <a:pt x="830044" y="174124"/>
                </a:lnTo>
                <a:lnTo>
                  <a:pt x="810575" y="123916"/>
                </a:lnTo>
                <a:lnTo>
                  <a:pt x="797931" y="102065"/>
                </a:lnTo>
                <a:lnTo>
                  <a:pt x="796168" y="99682"/>
                </a:lnTo>
                <a:close/>
              </a:path>
              <a:path w="2095500" h="530860">
                <a:moveTo>
                  <a:pt x="586838" y="0"/>
                </a:moveTo>
                <a:lnTo>
                  <a:pt x="543227" y="2565"/>
                </a:lnTo>
                <a:lnTo>
                  <a:pt x="498883" y="10261"/>
                </a:lnTo>
                <a:lnTo>
                  <a:pt x="455455" y="22905"/>
                </a:lnTo>
                <a:lnTo>
                  <a:pt x="413126" y="41778"/>
                </a:lnTo>
                <a:lnTo>
                  <a:pt x="446842" y="131200"/>
                </a:lnTo>
                <a:lnTo>
                  <a:pt x="458066" y="126069"/>
                </a:lnTo>
                <a:lnTo>
                  <a:pt x="471214" y="120939"/>
                </a:lnTo>
                <a:lnTo>
                  <a:pt x="521696" y="105867"/>
                </a:lnTo>
                <a:lnTo>
                  <a:pt x="561276" y="100369"/>
                </a:lnTo>
                <a:lnTo>
                  <a:pt x="582440" y="99682"/>
                </a:lnTo>
                <a:lnTo>
                  <a:pt x="796168" y="99682"/>
                </a:lnTo>
                <a:lnTo>
                  <a:pt x="783456" y="82504"/>
                </a:lnTo>
                <a:lnTo>
                  <a:pt x="749189" y="49795"/>
                </a:lnTo>
                <a:lnTo>
                  <a:pt x="708876" y="25241"/>
                </a:lnTo>
                <a:lnTo>
                  <a:pt x="662975" y="9070"/>
                </a:lnTo>
                <a:lnTo>
                  <a:pt x="613133" y="1007"/>
                </a:lnTo>
                <a:lnTo>
                  <a:pt x="586838" y="0"/>
                </a:lnTo>
                <a:close/>
              </a:path>
              <a:path w="2095500" h="530860">
                <a:moveTo>
                  <a:pt x="1139242" y="224286"/>
                </a:moveTo>
                <a:lnTo>
                  <a:pt x="1030031" y="224286"/>
                </a:lnTo>
                <a:lnTo>
                  <a:pt x="1030031" y="520403"/>
                </a:lnTo>
                <a:lnTo>
                  <a:pt x="1139242" y="520403"/>
                </a:lnTo>
                <a:lnTo>
                  <a:pt x="1139242" y="224286"/>
                </a:lnTo>
                <a:close/>
              </a:path>
              <a:path w="2095500" h="530860">
                <a:moveTo>
                  <a:pt x="1262380" y="134865"/>
                </a:moveTo>
                <a:lnTo>
                  <a:pt x="906896" y="134865"/>
                </a:lnTo>
                <a:lnTo>
                  <a:pt x="906896" y="224286"/>
                </a:lnTo>
                <a:lnTo>
                  <a:pt x="1262380" y="224286"/>
                </a:lnTo>
                <a:lnTo>
                  <a:pt x="1262380" y="134865"/>
                </a:lnTo>
                <a:close/>
              </a:path>
              <a:path w="2095500" h="530860">
                <a:moveTo>
                  <a:pt x="1480363" y="280724"/>
                </a:moveTo>
                <a:lnTo>
                  <a:pt x="1434320" y="284435"/>
                </a:lnTo>
                <a:lnTo>
                  <a:pt x="1391854" y="295200"/>
                </a:lnTo>
                <a:lnTo>
                  <a:pt x="1356673" y="314670"/>
                </a:lnTo>
                <a:lnTo>
                  <a:pt x="1330839" y="344492"/>
                </a:lnTo>
                <a:lnTo>
                  <a:pt x="1318470" y="385446"/>
                </a:lnTo>
                <a:lnTo>
                  <a:pt x="1317645" y="401663"/>
                </a:lnTo>
                <a:lnTo>
                  <a:pt x="1318378" y="418567"/>
                </a:lnTo>
                <a:lnTo>
                  <a:pt x="1329373" y="461033"/>
                </a:lnTo>
                <a:lnTo>
                  <a:pt x="1352735" y="492367"/>
                </a:lnTo>
                <a:lnTo>
                  <a:pt x="1387091" y="513256"/>
                </a:lnTo>
                <a:lnTo>
                  <a:pt x="1430934" y="524754"/>
                </a:lnTo>
                <a:lnTo>
                  <a:pt x="1483295" y="528465"/>
                </a:lnTo>
                <a:lnTo>
                  <a:pt x="1511880" y="528007"/>
                </a:lnTo>
                <a:lnTo>
                  <a:pt x="1562455" y="524342"/>
                </a:lnTo>
                <a:lnTo>
                  <a:pt x="1604187" y="517929"/>
                </a:lnTo>
                <a:lnTo>
                  <a:pt x="1649677" y="509408"/>
                </a:lnTo>
                <a:lnTo>
                  <a:pt x="1649677" y="444175"/>
                </a:lnTo>
                <a:lnTo>
                  <a:pt x="1490624" y="444175"/>
                </a:lnTo>
                <a:lnTo>
                  <a:pt x="1476374" y="443579"/>
                </a:lnTo>
                <a:lnTo>
                  <a:pt x="1435603" y="428554"/>
                </a:lnTo>
                <a:lnTo>
                  <a:pt x="1426124" y="398731"/>
                </a:lnTo>
                <a:lnTo>
                  <a:pt x="1426124" y="389936"/>
                </a:lnTo>
                <a:lnTo>
                  <a:pt x="1454950" y="359396"/>
                </a:lnTo>
                <a:lnTo>
                  <a:pt x="1471567" y="356219"/>
                </a:lnTo>
                <a:lnTo>
                  <a:pt x="1478619" y="355257"/>
                </a:lnTo>
                <a:lnTo>
                  <a:pt x="1485857" y="354570"/>
                </a:lnTo>
                <a:lnTo>
                  <a:pt x="1493280" y="354158"/>
                </a:lnTo>
                <a:lnTo>
                  <a:pt x="1500886" y="354021"/>
                </a:lnTo>
                <a:lnTo>
                  <a:pt x="1649677" y="354021"/>
                </a:lnTo>
                <a:lnTo>
                  <a:pt x="1649677" y="287321"/>
                </a:lnTo>
                <a:lnTo>
                  <a:pt x="1544863" y="287321"/>
                </a:lnTo>
                <a:lnTo>
                  <a:pt x="1539317" y="285947"/>
                </a:lnTo>
                <a:lnTo>
                  <a:pt x="1532949" y="284756"/>
                </a:lnTo>
                <a:lnTo>
                  <a:pt x="1525758" y="283748"/>
                </a:lnTo>
                <a:lnTo>
                  <a:pt x="1517744" y="282923"/>
                </a:lnTo>
                <a:lnTo>
                  <a:pt x="1509359" y="281961"/>
                </a:lnTo>
                <a:lnTo>
                  <a:pt x="1500333" y="281274"/>
                </a:lnTo>
                <a:lnTo>
                  <a:pt x="1490668" y="280862"/>
                </a:lnTo>
                <a:lnTo>
                  <a:pt x="1480363" y="280724"/>
                </a:lnTo>
                <a:close/>
              </a:path>
              <a:path w="2095500" h="530860">
                <a:moveTo>
                  <a:pt x="1649677" y="354021"/>
                </a:moveTo>
                <a:lnTo>
                  <a:pt x="1508215" y="354021"/>
                </a:lnTo>
                <a:lnTo>
                  <a:pt x="1516278" y="354509"/>
                </a:lnTo>
                <a:lnTo>
                  <a:pt x="1533869" y="356464"/>
                </a:lnTo>
                <a:lnTo>
                  <a:pt x="1540466" y="357441"/>
                </a:lnTo>
                <a:lnTo>
                  <a:pt x="1544863" y="358418"/>
                </a:lnTo>
                <a:lnTo>
                  <a:pt x="1544863" y="441243"/>
                </a:lnTo>
                <a:lnTo>
                  <a:pt x="1506378" y="443992"/>
                </a:lnTo>
                <a:lnTo>
                  <a:pt x="1490624" y="444175"/>
                </a:lnTo>
                <a:lnTo>
                  <a:pt x="1649677" y="444175"/>
                </a:lnTo>
                <a:lnTo>
                  <a:pt x="1649677" y="354021"/>
                </a:lnTo>
                <a:close/>
              </a:path>
              <a:path w="2095500" h="530860">
                <a:moveTo>
                  <a:pt x="1641119" y="215490"/>
                </a:moveTo>
                <a:lnTo>
                  <a:pt x="1469368" y="215490"/>
                </a:lnTo>
                <a:lnTo>
                  <a:pt x="1488699" y="216544"/>
                </a:lnTo>
                <a:lnTo>
                  <a:pt x="1504914" y="219705"/>
                </a:lnTo>
                <a:lnTo>
                  <a:pt x="1540648" y="251956"/>
                </a:lnTo>
                <a:lnTo>
                  <a:pt x="1544863" y="277059"/>
                </a:lnTo>
                <a:lnTo>
                  <a:pt x="1544863" y="287321"/>
                </a:lnTo>
                <a:lnTo>
                  <a:pt x="1649677" y="287321"/>
                </a:lnTo>
                <a:lnTo>
                  <a:pt x="1647660" y="247924"/>
                </a:lnTo>
                <a:lnTo>
                  <a:pt x="1641614" y="216956"/>
                </a:lnTo>
                <a:lnTo>
                  <a:pt x="1641119" y="215490"/>
                </a:lnTo>
                <a:close/>
              </a:path>
              <a:path w="2095500" h="530860">
                <a:moveTo>
                  <a:pt x="1481829" y="124603"/>
                </a:moveTo>
                <a:lnTo>
                  <a:pt x="1472297" y="124740"/>
                </a:lnTo>
                <a:lnTo>
                  <a:pt x="1462768" y="125153"/>
                </a:lnTo>
                <a:lnTo>
                  <a:pt x="1453241" y="125840"/>
                </a:lnTo>
                <a:lnTo>
                  <a:pt x="1443715" y="126802"/>
                </a:lnTo>
                <a:lnTo>
                  <a:pt x="1434642" y="127627"/>
                </a:lnTo>
                <a:lnTo>
                  <a:pt x="1425755" y="128635"/>
                </a:lnTo>
                <a:lnTo>
                  <a:pt x="1417051" y="129826"/>
                </a:lnTo>
                <a:lnTo>
                  <a:pt x="1408533" y="131200"/>
                </a:lnTo>
                <a:lnTo>
                  <a:pt x="1400237" y="132391"/>
                </a:lnTo>
                <a:lnTo>
                  <a:pt x="1392220" y="133765"/>
                </a:lnTo>
                <a:lnTo>
                  <a:pt x="1384480" y="135323"/>
                </a:lnTo>
                <a:lnTo>
                  <a:pt x="1377015" y="137063"/>
                </a:lnTo>
                <a:lnTo>
                  <a:pt x="1367727" y="139018"/>
                </a:lnTo>
                <a:lnTo>
                  <a:pt x="1359906" y="140973"/>
                </a:lnTo>
                <a:lnTo>
                  <a:pt x="1353560" y="142927"/>
                </a:lnTo>
                <a:lnTo>
                  <a:pt x="1367487" y="230883"/>
                </a:lnTo>
                <a:lnTo>
                  <a:pt x="1377839" y="227447"/>
                </a:lnTo>
                <a:lnTo>
                  <a:pt x="1389108" y="224470"/>
                </a:lnTo>
                <a:lnTo>
                  <a:pt x="1427998" y="217964"/>
                </a:lnTo>
                <a:lnTo>
                  <a:pt x="1469368" y="215490"/>
                </a:lnTo>
                <a:lnTo>
                  <a:pt x="1641119" y="215490"/>
                </a:lnTo>
                <a:lnTo>
                  <a:pt x="1636847" y="202847"/>
                </a:lnTo>
                <a:lnTo>
                  <a:pt x="1613762" y="167115"/>
                </a:lnTo>
                <a:lnTo>
                  <a:pt x="1577753" y="141690"/>
                </a:lnTo>
                <a:lnTo>
                  <a:pt x="1526170" y="127352"/>
                </a:lnTo>
                <a:lnTo>
                  <a:pt x="1505008" y="125290"/>
                </a:lnTo>
                <a:lnTo>
                  <a:pt x="1481829" y="124603"/>
                </a:lnTo>
                <a:close/>
              </a:path>
              <a:path w="2095500" h="530860">
                <a:moveTo>
                  <a:pt x="2095119" y="134865"/>
                </a:moveTo>
                <a:lnTo>
                  <a:pt x="1763087" y="134865"/>
                </a:lnTo>
                <a:lnTo>
                  <a:pt x="1763087" y="520403"/>
                </a:lnTo>
                <a:lnTo>
                  <a:pt x="1872299" y="520403"/>
                </a:lnTo>
                <a:lnTo>
                  <a:pt x="1872299" y="225752"/>
                </a:lnTo>
                <a:lnTo>
                  <a:pt x="2095119" y="225752"/>
                </a:lnTo>
                <a:lnTo>
                  <a:pt x="2095119" y="134865"/>
                </a:lnTo>
                <a:close/>
              </a:path>
              <a:path w="2095500" h="530860">
                <a:moveTo>
                  <a:pt x="2095119" y="225752"/>
                </a:moveTo>
                <a:lnTo>
                  <a:pt x="1985908" y="225752"/>
                </a:lnTo>
                <a:lnTo>
                  <a:pt x="1985908" y="520403"/>
                </a:lnTo>
                <a:lnTo>
                  <a:pt x="2095119" y="520403"/>
                </a:lnTo>
                <a:lnTo>
                  <a:pt x="2095119" y="225752"/>
                </a:lnTo>
                <a:close/>
              </a:path>
            </a:pathLst>
          </a:custGeom>
          <a:solidFill>
            <a:srgbClr val="0321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262423" y="2222972"/>
            <a:ext cx="2341880" cy="530860"/>
          </a:xfrm>
          <a:custGeom>
            <a:avLst/>
            <a:gdLst/>
            <a:ahLst/>
            <a:cxnLst/>
            <a:rect l="l" t="t" r="r" b="b"/>
            <a:pathLst>
              <a:path w="2341880" h="530860">
                <a:moveTo>
                  <a:pt x="114342" y="12460"/>
                </a:moveTo>
                <a:lnTo>
                  <a:pt x="0" y="12460"/>
                </a:lnTo>
                <a:lnTo>
                  <a:pt x="0" y="520403"/>
                </a:lnTo>
                <a:lnTo>
                  <a:pt x="114342" y="520403"/>
                </a:lnTo>
                <a:lnTo>
                  <a:pt x="114342" y="12460"/>
                </a:lnTo>
                <a:close/>
              </a:path>
              <a:path w="2341880" h="530860">
                <a:moveTo>
                  <a:pt x="360914" y="12460"/>
                </a:moveTo>
                <a:lnTo>
                  <a:pt x="246572" y="12460"/>
                </a:lnTo>
                <a:lnTo>
                  <a:pt x="246572" y="520403"/>
                </a:lnTo>
                <a:lnTo>
                  <a:pt x="360914" y="520403"/>
                </a:lnTo>
                <a:lnTo>
                  <a:pt x="360914" y="12460"/>
                </a:lnTo>
                <a:close/>
              </a:path>
              <a:path w="2341880" h="530860">
                <a:moveTo>
                  <a:pt x="691217" y="395799"/>
                </a:moveTo>
                <a:lnTo>
                  <a:pt x="654569" y="487419"/>
                </a:lnTo>
                <a:lnTo>
                  <a:pt x="675459" y="497406"/>
                </a:lnTo>
                <a:lnTo>
                  <a:pt x="696348" y="506110"/>
                </a:lnTo>
                <a:lnTo>
                  <a:pt x="738127" y="519670"/>
                </a:lnTo>
                <a:lnTo>
                  <a:pt x="782654" y="527915"/>
                </a:lnTo>
                <a:lnTo>
                  <a:pt x="831213" y="530664"/>
                </a:lnTo>
                <a:lnTo>
                  <a:pt x="857233" y="529748"/>
                </a:lnTo>
                <a:lnTo>
                  <a:pt x="907074" y="522418"/>
                </a:lnTo>
                <a:lnTo>
                  <a:pt x="953572" y="507255"/>
                </a:lnTo>
                <a:lnTo>
                  <a:pt x="994250" y="483434"/>
                </a:lnTo>
                <a:lnTo>
                  <a:pt x="1028880" y="451138"/>
                </a:lnTo>
                <a:lnTo>
                  <a:pt x="1044019" y="430982"/>
                </a:lnTo>
                <a:lnTo>
                  <a:pt x="829014" y="430982"/>
                </a:lnTo>
                <a:lnTo>
                  <a:pt x="817424" y="430753"/>
                </a:lnTo>
                <a:lnTo>
                  <a:pt x="774225" y="425393"/>
                </a:lnTo>
                <a:lnTo>
                  <a:pt x="730064" y="412657"/>
                </a:lnTo>
                <a:lnTo>
                  <a:pt x="702395" y="400747"/>
                </a:lnTo>
                <a:lnTo>
                  <a:pt x="696577" y="398136"/>
                </a:lnTo>
                <a:lnTo>
                  <a:pt x="691217" y="395799"/>
                </a:lnTo>
                <a:close/>
              </a:path>
              <a:path w="2341880" h="530860">
                <a:moveTo>
                  <a:pt x="1042741" y="99682"/>
                </a:moveTo>
                <a:lnTo>
                  <a:pt x="829014" y="99682"/>
                </a:lnTo>
                <a:lnTo>
                  <a:pt x="856775" y="101423"/>
                </a:lnTo>
                <a:lnTo>
                  <a:pt x="881421" y="106646"/>
                </a:lnTo>
                <a:lnTo>
                  <a:pt x="921367" y="127535"/>
                </a:lnTo>
                <a:lnTo>
                  <a:pt x="949403" y="163084"/>
                </a:lnTo>
                <a:lnTo>
                  <a:pt x="964612" y="214024"/>
                </a:lnTo>
                <a:lnTo>
                  <a:pt x="754252" y="214024"/>
                </a:lnTo>
                <a:lnTo>
                  <a:pt x="754252" y="310776"/>
                </a:lnTo>
                <a:lnTo>
                  <a:pt x="966811" y="310776"/>
                </a:lnTo>
                <a:lnTo>
                  <a:pt x="960764" y="338674"/>
                </a:lnTo>
                <a:lnTo>
                  <a:pt x="938775" y="383751"/>
                </a:lnTo>
                <a:lnTo>
                  <a:pt x="903776" y="414078"/>
                </a:lnTo>
                <a:lnTo>
                  <a:pt x="856866" y="429103"/>
                </a:lnTo>
                <a:lnTo>
                  <a:pt x="829014" y="430982"/>
                </a:lnTo>
                <a:lnTo>
                  <a:pt x="1044019" y="430982"/>
                </a:lnTo>
                <a:lnTo>
                  <a:pt x="1067224" y="386271"/>
                </a:lnTo>
                <a:lnTo>
                  <a:pt x="1082617" y="331299"/>
                </a:lnTo>
                <a:lnTo>
                  <a:pt x="1087746" y="266065"/>
                </a:lnTo>
                <a:lnTo>
                  <a:pt x="1086510" y="233127"/>
                </a:lnTo>
                <a:lnTo>
                  <a:pt x="1076615" y="174124"/>
                </a:lnTo>
                <a:lnTo>
                  <a:pt x="1057146" y="123916"/>
                </a:lnTo>
                <a:lnTo>
                  <a:pt x="1044504" y="102065"/>
                </a:lnTo>
                <a:lnTo>
                  <a:pt x="1042741" y="99682"/>
                </a:lnTo>
                <a:close/>
              </a:path>
              <a:path w="2341880" h="530860">
                <a:moveTo>
                  <a:pt x="833412" y="0"/>
                </a:moveTo>
                <a:lnTo>
                  <a:pt x="789800" y="2565"/>
                </a:lnTo>
                <a:lnTo>
                  <a:pt x="745456" y="10261"/>
                </a:lnTo>
                <a:lnTo>
                  <a:pt x="702028" y="22905"/>
                </a:lnTo>
                <a:lnTo>
                  <a:pt x="659700" y="41778"/>
                </a:lnTo>
                <a:lnTo>
                  <a:pt x="693416" y="131200"/>
                </a:lnTo>
                <a:lnTo>
                  <a:pt x="704639" y="126069"/>
                </a:lnTo>
                <a:lnTo>
                  <a:pt x="717787" y="120939"/>
                </a:lnTo>
                <a:lnTo>
                  <a:pt x="768269" y="105867"/>
                </a:lnTo>
                <a:lnTo>
                  <a:pt x="807849" y="100369"/>
                </a:lnTo>
                <a:lnTo>
                  <a:pt x="829014" y="99682"/>
                </a:lnTo>
                <a:lnTo>
                  <a:pt x="1042741" y="99682"/>
                </a:lnTo>
                <a:lnTo>
                  <a:pt x="1030029" y="82504"/>
                </a:lnTo>
                <a:lnTo>
                  <a:pt x="995762" y="49795"/>
                </a:lnTo>
                <a:lnTo>
                  <a:pt x="955450" y="25241"/>
                </a:lnTo>
                <a:lnTo>
                  <a:pt x="909548" y="9070"/>
                </a:lnTo>
                <a:lnTo>
                  <a:pt x="859707" y="1007"/>
                </a:lnTo>
                <a:lnTo>
                  <a:pt x="833412" y="0"/>
                </a:lnTo>
                <a:close/>
              </a:path>
              <a:path w="2341880" h="530860">
                <a:moveTo>
                  <a:pt x="1385821" y="224286"/>
                </a:moveTo>
                <a:lnTo>
                  <a:pt x="1276610" y="224286"/>
                </a:lnTo>
                <a:lnTo>
                  <a:pt x="1276610" y="520403"/>
                </a:lnTo>
                <a:lnTo>
                  <a:pt x="1385821" y="520403"/>
                </a:lnTo>
                <a:lnTo>
                  <a:pt x="1385821" y="224286"/>
                </a:lnTo>
                <a:close/>
              </a:path>
              <a:path w="2341880" h="530860">
                <a:moveTo>
                  <a:pt x="1508959" y="134865"/>
                </a:moveTo>
                <a:lnTo>
                  <a:pt x="1153472" y="134865"/>
                </a:lnTo>
                <a:lnTo>
                  <a:pt x="1153472" y="224286"/>
                </a:lnTo>
                <a:lnTo>
                  <a:pt x="1508959" y="224286"/>
                </a:lnTo>
                <a:lnTo>
                  <a:pt x="1508959" y="134865"/>
                </a:lnTo>
                <a:close/>
              </a:path>
              <a:path w="2341880" h="530860">
                <a:moveTo>
                  <a:pt x="1726931" y="280724"/>
                </a:moveTo>
                <a:lnTo>
                  <a:pt x="1680893" y="284435"/>
                </a:lnTo>
                <a:lnTo>
                  <a:pt x="1638426" y="295200"/>
                </a:lnTo>
                <a:lnTo>
                  <a:pt x="1603243" y="314670"/>
                </a:lnTo>
                <a:lnTo>
                  <a:pt x="1577407" y="344492"/>
                </a:lnTo>
                <a:lnTo>
                  <a:pt x="1565038" y="385446"/>
                </a:lnTo>
                <a:lnTo>
                  <a:pt x="1564214" y="401663"/>
                </a:lnTo>
                <a:lnTo>
                  <a:pt x="1564946" y="418567"/>
                </a:lnTo>
                <a:lnTo>
                  <a:pt x="1575941" y="461033"/>
                </a:lnTo>
                <a:lnTo>
                  <a:pt x="1599305" y="492367"/>
                </a:lnTo>
                <a:lnTo>
                  <a:pt x="1633663" y="513256"/>
                </a:lnTo>
                <a:lnTo>
                  <a:pt x="1677502" y="524754"/>
                </a:lnTo>
                <a:lnTo>
                  <a:pt x="1729863" y="528465"/>
                </a:lnTo>
                <a:lnTo>
                  <a:pt x="1758449" y="528007"/>
                </a:lnTo>
                <a:lnTo>
                  <a:pt x="1809023" y="524342"/>
                </a:lnTo>
                <a:lnTo>
                  <a:pt x="1850756" y="517929"/>
                </a:lnTo>
                <a:lnTo>
                  <a:pt x="1896245" y="509408"/>
                </a:lnTo>
                <a:lnTo>
                  <a:pt x="1896245" y="444175"/>
                </a:lnTo>
                <a:lnTo>
                  <a:pt x="1737193" y="444175"/>
                </a:lnTo>
                <a:lnTo>
                  <a:pt x="1722947" y="443579"/>
                </a:lnTo>
                <a:lnTo>
                  <a:pt x="1682176" y="428554"/>
                </a:lnTo>
                <a:lnTo>
                  <a:pt x="1672692" y="398731"/>
                </a:lnTo>
                <a:lnTo>
                  <a:pt x="1672692" y="389936"/>
                </a:lnTo>
                <a:lnTo>
                  <a:pt x="1701518" y="359396"/>
                </a:lnTo>
                <a:lnTo>
                  <a:pt x="1718136" y="356219"/>
                </a:lnTo>
                <a:lnTo>
                  <a:pt x="1725192" y="355257"/>
                </a:lnTo>
                <a:lnTo>
                  <a:pt x="1732430" y="354570"/>
                </a:lnTo>
                <a:lnTo>
                  <a:pt x="1739850" y="354158"/>
                </a:lnTo>
                <a:lnTo>
                  <a:pt x="1747454" y="354021"/>
                </a:lnTo>
                <a:lnTo>
                  <a:pt x="1896245" y="354021"/>
                </a:lnTo>
                <a:lnTo>
                  <a:pt x="1896245" y="287321"/>
                </a:lnTo>
                <a:lnTo>
                  <a:pt x="1791432" y="287321"/>
                </a:lnTo>
                <a:lnTo>
                  <a:pt x="1785890" y="285947"/>
                </a:lnTo>
                <a:lnTo>
                  <a:pt x="1779521" y="284756"/>
                </a:lnTo>
                <a:lnTo>
                  <a:pt x="1772328" y="283748"/>
                </a:lnTo>
                <a:lnTo>
                  <a:pt x="1764312" y="282923"/>
                </a:lnTo>
                <a:lnTo>
                  <a:pt x="1755927" y="281961"/>
                </a:lnTo>
                <a:lnTo>
                  <a:pt x="1746902" y="281274"/>
                </a:lnTo>
                <a:lnTo>
                  <a:pt x="1737237" y="280862"/>
                </a:lnTo>
                <a:lnTo>
                  <a:pt x="1726931" y="280724"/>
                </a:lnTo>
                <a:close/>
              </a:path>
              <a:path w="2341880" h="530860">
                <a:moveTo>
                  <a:pt x="1896245" y="354021"/>
                </a:moveTo>
                <a:lnTo>
                  <a:pt x="1754784" y="354021"/>
                </a:lnTo>
                <a:lnTo>
                  <a:pt x="1762846" y="354509"/>
                </a:lnTo>
                <a:lnTo>
                  <a:pt x="1780437" y="356464"/>
                </a:lnTo>
                <a:lnTo>
                  <a:pt x="1787034" y="357441"/>
                </a:lnTo>
                <a:lnTo>
                  <a:pt x="1791432" y="358418"/>
                </a:lnTo>
                <a:lnTo>
                  <a:pt x="1791432" y="441243"/>
                </a:lnTo>
                <a:lnTo>
                  <a:pt x="1752954" y="443992"/>
                </a:lnTo>
                <a:lnTo>
                  <a:pt x="1737193" y="444175"/>
                </a:lnTo>
                <a:lnTo>
                  <a:pt x="1896245" y="444175"/>
                </a:lnTo>
                <a:lnTo>
                  <a:pt x="1896245" y="354021"/>
                </a:lnTo>
                <a:close/>
              </a:path>
              <a:path w="2341880" h="530860">
                <a:moveTo>
                  <a:pt x="1887688" y="215490"/>
                </a:moveTo>
                <a:lnTo>
                  <a:pt x="1715937" y="215490"/>
                </a:lnTo>
                <a:lnTo>
                  <a:pt x="1735269" y="216544"/>
                </a:lnTo>
                <a:lnTo>
                  <a:pt x="1751487" y="219705"/>
                </a:lnTo>
                <a:lnTo>
                  <a:pt x="1787216" y="251956"/>
                </a:lnTo>
                <a:lnTo>
                  <a:pt x="1791432" y="277059"/>
                </a:lnTo>
                <a:lnTo>
                  <a:pt x="1791432" y="287321"/>
                </a:lnTo>
                <a:lnTo>
                  <a:pt x="1896245" y="287321"/>
                </a:lnTo>
                <a:lnTo>
                  <a:pt x="1894228" y="247924"/>
                </a:lnTo>
                <a:lnTo>
                  <a:pt x="1888183" y="216956"/>
                </a:lnTo>
                <a:lnTo>
                  <a:pt x="1887688" y="215490"/>
                </a:lnTo>
                <a:close/>
              </a:path>
              <a:path w="2341880" h="530860">
                <a:moveTo>
                  <a:pt x="1728397" y="124603"/>
                </a:moveTo>
                <a:lnTo>
                  <a:pt x="1718870" y="124740"/>
                </a:lnTo>
                <a:lnTo>
                  <a:pt x="1709340" y="125153"/>
                </a:lnTo>
                <a:lnTo>
                  <a:pt x="1699811" y="125840"/>
                </a:lnTo>
                <a:lnTo>
                  <a:pt x="1690283" y="126802"/>
                </a:lnTo>
                <a:lnTo>
                  <a:pt x="1681211" y="127627"/>
                </a:lnTo>
                <a:lnTo>
                  <a:pt x="1672323" y="128635"/>
                </a:lnTo>
                <a:lnTo>
                  <a:pt x="1663620" y="129826"/>
                </a:lnTo>
                <a:lnTo>
                  <a:pt x="1655101" y="131200"/>
                </a:lnTo>
                <a:lnTo>
                  <a:pt x="1646810" y="132391"/>
                </a:lnTo>
                <a:lnTo>
                  <a:pt x="1638793" y="133765"/>
                </a:lnTo>
                <a:lnTo>
                  <a:pt x="1631050" y="135323"/>
                </a:lnTo>
                <a:lnTo>
                  <a:pt x="1623584" y="137063"/>
                </a:lnTo>
                <a:lnTo>
                  <a:pt x="1614296" y="139018"/>
                </a:lnTo>
                <a:lnTo>
                  <a:pt x="1606485" y="140973"/>
                </a:lnTo>
                <a:lnTo>
                  <a:pt x="1600129" y="142927"/>
                </a:lnTo>
                <a:lnTo>
                  <a:pt x="1614055" y="230883"/>
                </a:lnTo>
                <a:lnTo>
                  <a:pt x="1624408" y="227447"/>
                </a:lnTo>
                <a:lnTo>
                  <a:pt x="1635676" y="224470"/>
                </a:lnTo>
                <a:lnTo>
                  <a:pt x="1674572" y="217964"/>
                </a:lnTo>
                <a:lnTo>
                  <a:pt x="1715937" y="215490"/>
                </a:lnTo>
                <a:lnTo>
                  <a:pt x="1887688" y="215490"/>
                </a:lnTo>
                <a:lnTo>
                  <a:pt x="1883420" y="202847"/>
                </a:lnTo>
                <a:lnTo>
                  <a:pt x="1860330" y="167115"/>
                </a:lnTo>
                <a:lnTo>
                  <a:pt x="1824323" y="141690"/>
                </a:lnTo>
                <a:lnTo>
                  <a:pt x="1772743" y="127352"/>
                </a:lnTo>
                <a:lnTo>
                  <a:pt x="1751578" y="125290"/>
                </a:lnTo>
                <a:lnTo>
                  <a:pt x="1728397" y="124603"/>
                </a:lnTo>
                <a:close/>
              </a:path>
              <a:path w="2341880" h="530860">
                <a:moveTo>
                  <a:pt x="2341698" y="134865"/>
                </a:moveTo>
                <a:lnTo>
                  <a:pt x="2009666" y="134865"/>
                </a:lnTo>
                <a:lnTo>
                  <a:pt x="2009666" y="520403"/>
                </a:lnTo>
                <a:lnTo>
                  <a:pt x="2118877" y="520403"/>
                </a:lnTo>
                <a:lnTo>
                  <a:pt x="2118877" y="225752"/>
                </a:lnTo>
                <a:lnTo>
                  <a:pt x="2341698" y="225752"/>
                </a:lnTo>
                <a:lnTo>
                  <a:pt x="2341698" y="134865"/>
                </a:lnTo>
                <a:close/>
              </a:path>
              <a:path w="2341880" h="530860">
                <a:moveTo>
                  <a:pt x="2341698" y="225752"/>
                </a:moveTo>
                <a:lnTo>
                  <a:pt x="2232486" y="225752"/>
                </a:lnTo>
                <a:lnTo>
                  <a:pt x="2232486" y="520403"/>
                </a:lnTo>
                <a:lnTo>
                  <a:pt x="2341698" y="520403"/>
                </a:lnTo>
                <a:lnTo>
                  <a:pt x="2341698" y="225752"/>
                </a:lnTo>
                <a:close/>
              </a:path>
            </a:pathLst>
          </a:custGeom>
          <a:solidFill>
            <a:srgbClr val="0321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-12" y="5"/>
            <a:ext cx="8460740" cy="1456055"/>
          </a:xfrm>
          <a:custGeom>
            <a:avLst/>
            <a:gdLst/>
            <a:ahLst/>
            <a:cxnLst/>
            <a:rect l="l" t="t" r="r" b="b"/>
            <a:pathLst>
              <a:path w="8460740" h="1456055">
                <a:moveTo>
                  <a:pt x="8460486" y="0"/>
                </a:moveTo>
                <a:lnTo>
                  <a:pt x="8408124" y="0"/>
                </a:lnTo>
                <a:lnTo>
                  <a:pt x="8408124" y="1403096"/>
                </a:lnTo>
                <a:lnTo>
                  <a:pt x="0" y="1403096"/>
                </a:lnTo>
                <a:lnTo>
                  <a:pt x="0" y="1455458"/>
                </a:lnTo>
                <a:lnTo>
                  <a:pt x="8408124" y="1455458"/>
                </a:lnTo>
                <a:lnTo>
                  <a:pt x="8460486" y="1455559"/>
                </a:lnTo>
                <a:lnTo>
                  <a:pt x="84604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15675" y="3109853"/>
            <a:ext cx="7759700" cy="62865"/>
          </a:xfrm>
          <a:custGeom>
            <a:avLst/>
            <a:gdLst/>
            <a:ahLst/>
            <a:cxnLst/>
            <a:rect l="l" t="t" r="r" b="b"/>
            <a:pathLst>
              <a:path w="7759700" h="62864">
                <a:moveTo>
                  <a:pt x="7759501" y="0"/>
                </a:moveTo>
                <a:lnTo>
                  <a:pt x="0" y="0"/>
                </a:lnTo>
                <a:lnTo>
                  <a:pt x="0" y="62825"/>
                </a:lnTo>
                <a:lnTo>
                  <a:pt x="7759501" y="62825"/>
                </a:lnTo>
                <a:lnTo>
                  <a:pt x="7759501" y="0"/>
                </a:lnTo>
                <a:close/>
              </a:path>
            </a:pathLst>
          </a:custGeom>
          <a:solidFill>
            <a:srgbClr val="03214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18805709" y="9989224"/>
            <a:ext cx="1298575" cy="1016000"/>
            <a:chOff x="18805709" y="9989224"/>
            <a:chExt cx="1298575" cy="1016000"/>
          </a:xfrm>
        </p:grpSpPr>
        <p:sp>
          <p:nvSpPr>
            <p:cNvPr id="13" name="object 13"/>
            <p:cNvSpPr/>
            <p:nvPr/>
          </p:nvSpPr>
          <p:spPr>
            <a:xfrm>
              <a:off x="18805709" y="9989224"/>
              <a:ext cx="1298575" cy="1016000"/>
            </a:xfrm>
            <a:custGeom>
              <a:avLst/>
              <a:gdLst/>
              <a:ahLst/>
              <a:cxnLst/>
              <a:rect l="l" t="t" r="r" b="b"/>
              <a:pathLst>
                <a:path w="1298575" h="1016000">
                  <a:moveTo>
                    <a:pt x="1298390" y="0"/>
                  </a:moveTo>
                  <a:lnTo>
                    <a:pt x="418835" y="0"/>
                  </a:lnTo>
                  <a:lnTo>
                    <a:pt x="369990" y="2817"/>
                  </a:lnTo>
                  <a:lnTo>
                    <a:pt x="322800" y="11061"/>
                  </a:lnTo>
                  <a:lnTo>
                    <a:pt x="277579" y="24417"/>
                  </a:lnTo>
                  <a:lnTo>
                    <a:pt x="234642" y="42570"/>
                  </a:lnTo>
                  <a:lnTo>
                    <a:pt x="194302" y="65207"/>
                  </a:lnTo>
                  <a:lnTo>
                    <a:pt x="156875" y="92013"/>
                  </a:lnTo>
                  <a:lnTo>
                    <a:pt x="122674" y="122674"/>
                  </a:lnTo>
                  <a:lnTo>
                    <a:pt x="92013" y="156875"/>
                  </a:lnTo>
                  <a:lnTo>
                    <a:pt x="65207" y="194302"/>
                  </a:lnTo>
                  <a:lnTo>
                    <a:pt x="42570" y="234642"/>
                  </a:lnTo>
                  <a:lnTo>
                    <a:pt x="24417" y="277579"/>
                  </a:lnTo>
                  <a:lnTo>
                    <a:pt x="11061" y="322800"/>
                  </a:lnTo>
                  <a:lnTo>
                    <a:pt x="2817" y="369990"/>
                  </a:lnTo>
                  <a:lnTo>
                    <a:pt x="0" y="418835"/>
                  </a:lnTo>
                  <a:lnTo>
                    <a:pt x="0" y="596840"/>
                  </a:lnTo>
                  <a:lnTo>
                    <a:pt x="2817" y="645685"/>
                  </a:lnTo>
                  <a:lnTo>
                    <a:pt x="11061" y="692875"/>
                  </a:lnTo>
                  <a:lnTo>
                    <a:pt x="24417" y="738096"/>
                  </a:lnTo>
                  <a:lnTo>
                    <a:pt x="42570" y="781033"/>
                  </a:lnTo>
                  <a:lnTo>
                    <a:pt x="65207" y="821373"/>
                  </a:lnTo>
                  <a:lnTo>
                    <a:pt x="92013" y="858800"/>
                  </a:lnTo>
                  <a:lnTo>
                    <a:pt x="122674" y="893001"/>
                  </a:lnTo>
                  <a:lnTo>
                    <a:pt x="156875" y="923662"/>
                  </a:lnTo>
                  <a:lnTo>
                    <a:pt x="194302" y="950468"/>
                  </a:lnTo>
                  <a:lnTo>
                    <a:pt x="234642" y="973104"/>
                  </a:lnTo>
                  <a:lnTo>
                    <a:pt x="277579" y="991258"/>
                  </a:lnTo>
                  <a:lnTo>
                    <a:pt x="322800" y="1004614"/>
                  </a:lnTo>
                  <a:lnTo>
                    <a:pt x="369990" y="1012858"/>
                  </a:lnTo>
                  <a:lnTo>
                    <a:pt x="418835" y="1015675"/>
                  </a:lnTo>
                  <a:lnTo>
                    <a:pt x="1298390" y="1015675"/>
                  </a:lnTo>
                  <a:lnTo>
                    <a:pt x="1298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427115" y="10297696"/>
              <a:ext cx="308610" cy="454659"/>
            </a:xfrm>
            <a:custGeom>
              <a:avLst/>
              <a:gdLst/>
              <a:ahLst/>
              <a:cxnLst/>
              <a:rect l="l" t="t" r="r" b="b"/>
              <a:pathLst>
                <a:path w="308609" h="454659">
                  <a:moveTo>
                    <a:pt x="153858" y="0"/>
                  </a:moveTo>
                  <a:lnTo>
                    <a:pt x="108035" y="6007"/>
                  </a:lnTo>
                  <a:lnTo>
                    <a:pt x="69672" y="22617"/>
                  </a:lnTo>
                  <a:lnTo>
                    <a:pt x="40027" y="47197"/>
                  </a:lnTo>
                  <a:lnTo>
                    <a:pt x="15014" y="90272"/>
                  </a:lnTo>
                  <a:lnTo>
                    <a:pt x="9360" y="126907"/>
                  </a:lnTo>
                  <a:lnTo>
                    <a:pt x="10105" y="141985"/>
                  </a:lnTo>
                  <a:lnTo>
                    <a:pt x="21925" y="181565"/>
                  </a:lnTo>
                  <a:lnTo>
                    <a:pt x="49490" y="213959"/>
                  </a:lnTo>
                  <a:lnTo>
                    <a:pt x="62133" y="224914"/>
                  </a:lnTo>
                  <a:lnTo>
                    <a:pt x="55929" y="229705"/>
                  </a:lnTo>
                  <a:lnTo>
                    <a:pt x="28050" y="256327"/>
                  </a:lnTo>
                  <a:lnTo>
                    <a:pt x="7711" y="289507"/>
                  </a:lnTo>
                  <a:lnTo>
                    <a:pt x="64" y="327948"/>
                  </a:lnTo>
                  <a:lnTo>
                    <a:pt x="0" y="332974"/>
                  </a:lnTo>
                  <a:lnTo>
                    <a:pt x="407" y="341063"/>
                  </a:lnTo>
                  <a:lnTo>
                    <a:pt x="11873" y="382410"/>
                  </a:lnTo>
                  <a:lnTo>
                    <a:pt x="42382" y="420262"/>
                  </a:lnTo>
                  <a:lnTo>
                    <a:pt x="79724" y="442290"/>
                  </a:lnTo>
                  <a:lnTo>
                    <a:pt x="132144" y="453480"/>
                  </a:lnTo>
                  <a:lnTo>
                    <a:pt x="153230" y="454227"/>
                  </a:lnTo>
                  <a:lnTo>
                    <a:pt x="171803" y="453638"/>
                  </a:lnTo>
                  <a:lnTo>
                    <a:pt x="220453" y="444803"/>
                  </a:lnTo>
                  <a:lnTo>
                    <a:pt x="259091" y="425484"/>
                  </a:lnTo>
                  <a:lnTo>
                    <a:pt x="286420" y="398155"/>
                  </a:lnTo>
                  <a:lnTo>
                    <a:pt x="297165" y="378836"/>
                  </a:lnTo>
                  <a:lnTo>
                    <a:pt x="153858" y="378836"/>
                  </a:lnTo>
                  <a:lnTo>
                    <a:pt x="145691" y="378522"/>
                  </a:lnTo>
                  <a:lnTo>
                    <a:pt x="100457" y="356219"/>
                  </a:lnTo>
                  <a:lnTo>
                    <a:pt x="91033" y="332974"/>
                  </a:lnTo>
                  <a:lnTo>
                    <a:pt x="91033" y="327948"/>
                  </a:lnTo>
                  <a:lnTo>
                    <a:pt x="102970" y="285855"/>
                  </a:lnTo>
                  <a:lnTo>
                    <a:pt x="132498" y="255070"/>
                  </a:lnTo>
                  <a:lnTo>
                    <a:pt x="285722" y="255070"/>
                  </a:lnTo>
                  <a:lnTo>
                    <a:pt x="283867" y="252400"/>
                  </a:lnTo>
                  <a:lnTo>
                    <a:pt x="272441" y="239992"/>
                  </a:lnTo>
                  <a:lnTo>
                    <a:pt x="258423" y="227899"/>
                  </a:lnTo>
                  <a:lnTo>
                    <a:pt x="241814" y="216119"/>
                  </a:lnTo>
                  <a:lnTo>
                    <a:pt x="253240" y="207912"/>
                  </a:lnTo>
                  <a:lnTo>
                    <a:pt x="263645" y="198371"/>
                  </a:lnTo>
                  <a:lnTo>
                    <a:pt x="270557" y="190360"/>
                  </a:lnTo>
                  <a:lnTo>
                    <a:pt x="165795" y="190360"/>
                  </a:lnTo>
                  <a:lnTo>
                    <a:pt x="149186" y="183764"/>
                  </a:lnTo>
                  <a:lnTo>
                    <a:pt x="114906" y="160204"/>
                  </a:lnTo>
                  <a:lnTo>
                    <a:pt x="100457" y="122509"/>
                  </a:lnTo>
                  <a:lnTo>
                    <a:pt x="100457" y="117483"/>
                  </a:lnTo>
                  <a:lnTo>
                    <a:pt x="123283" y="82719"/>
                  </a:lnTo>
                  <a:lnTo>
                    <a:pt x="144644" y="75390"/>
                  </a:lnTo>
                  <a:lnTo>
                    <a:pt x="288764" y="75390"/>
                  </a:lnTo>
                  <a:lnTo>
                    <a:pt x="285163" y="66869"/>
                  </a:lnTo>
                  <a:lnTo>
                    <a:pt x="255007" y="30862"/>
                  </a:lnTo>
                  <a:lnTo>
                    <a:pt x="219196" y="11308"/>
                  </a:lnTo>
                  <a:lnTo>
                    <a:pt x="172313" y="706"/>
                  </a:lnTo>
                  <a:lnTo>
                    <a:pt x="153858" y="0"/>
                  </a:lnTo>
                  <a:close/>
                </a:path>
                <a:path w="308609" h="454659">
                  <a:moveTo>
                    <a:pt x="285722" y="255070"/>
                  </a:moveTo>
                  <a:lnTo>
                    <a:pt x="132498" y="255070"/>
                  </a:lnTo>
                  <a:lnTo>
                    <a:pt x="141136" y="257976"/>
                  </a:lnTo>
                  <a:lnTo>
                    <a:pt x="149460" y="261039"/>
                  </a:lnTo>
                  <a:lnTo>
                    <a:pt x="186252" y="278473"/>
                  </a:lnTo>
                  <a:lnTo>
                    <a:pt x="212796" y="308040"/>
                  </a:lnTo>
                  <a:lnTo>
                    <a:pt x="216683" y="327948"/>
                  </a:lnTo>
                  <a:lnTo>
                    <a:pt x="215741" y="337450"/>
                  </a:lnTo>
                  <a:lnTo>
                    <a:pt x="192967" y="370002"/>
                  </a:lnTo>
                  <a:lnTo>
                    <a:pt x="153858" y="378836"/>
                  </a:lnTo>
                  <a:lnTo>
                    <a:pt x="297165" y="378836"/>
                  </a:lnTo>
                  <a:lnTo>
                    <a:pt x="307697" y="338628"/>
                  </a:lnTo>
                  <a:lnTo>
                    <a:pt x="308408" y="324178"/>
                  </a:lnTo>
                  <a:lnTo>
                    <a:pt x="307427" y="307765"/>
                  </a:lnTo>
                  <a:lnTo>
                    <a:pt x="304482" y="292452"/>
                  </a:lnTo>
                  <a:lnTo>
                    <a:pt x="299574" y="278237"/>
                  </a:lnTo>
                  <a:lnTo>
                    <a:pt x="292702" y="265123"/>
                  </a:lnTo>
                  <a:lnTo>
                    <a:pt x="285722" y="255070"/>
                  </a:lnTo>
                  <a:close/>
                </a:path>
                <a:path w="308609" h="454659">
                  <a:moveTo>
                    <a:pt x="288764" y="75390"/>
                  </a:moveTo>
                  <a:lnTo>
                    <a:pt x="163491" y="75390"/>
                  </a:lnTo>
                  <a:lnTo>
                    <a:pt x="171659" y="77065"/>
                  </a:lnTo>
                  <a:lnTo>
                    <a:pt x="178360" y="80416"/>
                  </a:lnTo>
                  <a:lnTo>
                    <a:pt x="185061" y="83348"/>
                  </a:lnTo>
                  <a:lnTo>
                    <a:pt x="190506" y="87117"/>
                  </a:lnTo>
                  <a:lnTo>
                    <a:pt x="194695" y="91724"/>
                  </a:lnTo>
                  <a:lnTo>
                    <a:pt x="199302" y="96332"/>
                  </a:lnTo>
                  <a:lnTo>
                    <a:pt x="202443" y="101358"/>
                  </a:lnTo>
                  <a:lnTo>
                    <a:pt x="204118" y="106803"/>
                  </a:lnTo>
                  <a:lnTo>
                    <a:pt x="206213" y="111829"/>
                  </a:lnTo>
                  <a:lnTo>
                    <a:pt x="207260" y="116645"/>
                  </a:lnTo>
                  <a:lnTo>
                    <a:pt x="207187" y="122509"/>
                  </a:lnTo>
                  <a:lnTo>
                    <a:pt x="206592" y="132718"/>
                  </a:lnTo>
                  <a:lnTo>
                    <a:pt x="190650" y="169392"/>
                  </a:lnTo>
                  <a:lnTo>
                    <a:pt x="165795" y="190360"/>
                  </a:lnTo>
                  <a:lnTo>
                    <a:pt x="270557" y="190360"/>
                  </a:lnTo>
                  <a:lnTo>
                    <a:pt x="293644" y="147953"/>
                  </a:lnTo>
                  <a:lnTo>
                    <a:pt x="297555" y="121252"/>
                  </a:lnTo>
                  <a:lnTo>
                    <a:pt x="297517" y="114459"/>
                  </a:lnTo>
                  <a:lnTo>
                    <a:pt x="297218" y="108373"/>
                  </a:lnTo>
                  <a:lnTo>
                    <a:pt x="295686" y="98007"/>
                  </a:lnTo>
                  <a:lnTo>
                    <a:pt x="293134" y="87641"/>
                  </a:lnTo>
                  <a:lnTo>
                    <a:pt x="289561" y="77275"/>
                  </a:lnTo>
                  <a:lnTo>
                    <a:pt x="288764" y="75390"/>
                  </a:lnTo>
                  <a:close/>
                </a:path>
              </a:pathLst>
            </a:custGeom>
            <a:solidFill>
              <a:srgbClr val="03214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5816" y="3813245"/>
            <a:ext cx="6388423" cy="566479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3603" y="3636245"/>
            <a:ext cx="7432548" cy="64281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3214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219" y="486267"/>
            <a:ext cx="12465274" cy="13262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99939" y="2732901"/>
            <a:ext cx="4058285" cy="3769995"/>
            <a:chOff x="1999939" y="2732901"/>
            <a:chExt cx="4058285" cy="37699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9939" y="3808585"/>
              <a:ext cx="4057981" cy="26938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99939" y="2732901"/>
              <a:ext cx="4058285" cy="1075690"/>
            </a:xfrm>
            <a:custGeom>
              <a:avLst/>
              <a:gdLst/>
              <a:ahLst/>
              <a:cxnLst/>
              <a:rect l="l" t="t" r="r" b="b"/>
              <a:pathLst>
                <a:path w="4058285" h="1075689">
                  <a:moveTo>
                    <a:pt x="3900917" y="0"/>
                  </a:moveTo>
                  <a:lnTo>
                    <a:pt x="157063" y="0"/>
                  </a:lnTo>
                  <a:lnTo>
                    <a:pt x="107419" y="8006"/>
                  </a:lnTo>
                  <a:lnTo>
                    <a:pt x="64303" y="30302"/>
                  </a:lnTo>
                  <a:lnTo>
                    <a:pt x="30304" y="64300"/>
                  </a:lnTo>
                  <a:lnTo>
                    <a:pt x="8007" y="107415"/>
                  </a:lnTo>
                  <a:lnTo>
                    <a:pt x="0" y="157059"/>
                  </a:lnTo>
                  <a:lnTo>
                    <a:pt x="0" y="1075687"/>
                  </a:lnTo>
                  <a:lnTo>
                    <a:pt x="4057981" y="1075687"/>
                  </a:lnTo>
                  <a:lnTo>
                    <a:pt x="4057981" y="157059"/>
                  </a:lnTo>
                  <a:lnTo>
                    <a:pt x="4049973" y="107415"/>
                  </a:lnTo>
                  <a:lnTo>
                    <a:pt x="4027676" y="64300"/>
                  </a:lnTo>
                  <a:lnTo>
                    <a:pt x="3993676" y="30302"/>
                  </a:lnTo>
                  <a:lnTo>
                    <a:pt x="3950560" y="8006"/>
                  </a:lnTo>
                  <a:lnTo>
                    <a:pt x="39009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2394" y="2870372"/>
              <a:ext cx="2934294" cy="86728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968343" y="2732901"/>
            <a:ext cx="4058285" cy="3769995"/>
            <a:chOff x="7968343" y="2732901"/>
            <a:chExt cx="4058285" cy="376999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8343" y="3808585"/>
              <a:ext cx="4057981" cy="26938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68343" y="2732901"/>
              <a:ext cx="4058285" cy="1075690"/>
            </a:xfrm>
            <a:custGeom>
              <a:avLst/>
              <a:gdLst/>
              <a:ahLst/>
              <a:cxnLst/>
              <a:rect l="l" t="t" r="r" b="b"/>
              <a:pathLst>
                <a:path w="4058284" h="1075689">
                  <a:moveTo>
                    <a:pt x="3900917" y="0"/>
                  </a:moveTo>
                  <a:lnTo>
                    <a:pt x="157063" y="0"/>
                  </a:lnTo>
                  <a:lnTo>
                    <a:pt x="107419" y="8006"/>
                  </a:lnTo>
                  <a:lnTo>
                    <a:pt x="64303" y="30302"/>
                  </a:lnTo>
                  <a:lnTo>
                    <a:pt x="30304" y="64300"/>
                  </a:lnTo>
                  <a:lnTo>
                    <a:pt x="8007" y="107415"/>
                  </a:lnTo>
                  <a:lnTo>
                    <a:pt x="0" y="157059"/>
                  </a:lnTo>
                  <a:lnTo>
                    <a:pt x="0" y="1075687"/>
                  </a:lnTo>
                  <a:lnTo>
                    <a:pt x="4057981" y="1075687"/>
                  </a:lnTo>
                  <a:lnTo>
                    <a:pt x="4057981" y="157059"/>
                  </a:lnTo>
                  <a:lnTo>
                    <a:pt x="4049973" y="107415"/>
                  </a:lnTo>
                  <a:lnTo>
                    <a:pt x="4027676" y="64300"/>
                  </a:lnTo>
                  <a:lnTo>
                    <a:pt x="3993676" y="30302"/>
                  </a:lnTo>
                  <a:lnTo>
                    <a:pt x="3950560" y="8006"/>
                  </a:lnTo>
                  <a:lnTo>
                    <a:pt x="39009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13270" y="3182960"/>
              <a:ext cx="3076271" cy="22950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193559" y="6973609"/>
            <a:ext cx="4058285" cy="3769995"/>
            <a:chOff x="5193559" y="6973609"/>
            <a:chExt cx="4058285" cy="376999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3559" y="8049302"/>
              <a:ext cx="4057981" cy="269382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193559" y="6973609"/>
              <a:ext cx="4058285" cy="1075690"/>
            </a:xfrm>
            <a:custGeom>
              <a:avLst/>
              <a:gdLst/>
              <a:ahLst/>
              <a:cxnLst/>
              <a:rect l="l" t="t" r="r" b="b"/>
              <a:pathLst>
                <a:path w="4058284" h="1075690">
                  <a:moveTo>
                    <a:pt x="3900917" y="0"/>
                  </a:moveTo>
                  <a:lnTo>
                    <a:pt x="157063" y="0"/>
                  </a:lnTo>
                  <a:lnTo>
                    <a:pt x="107419" y="8006"/>
                  </a:lnTo>
                  <a:lnTo>
                    <a:pt x="64303" y="30302"/>
                  </a:lnTo>
                  <a:lnTo>
                    <a:pt x="30304" y="64300"/>
                  </a:lnTo>
                  <a:lnTo>
                    <a:pt x="8007" y="107415"/>
                  </a:lnTo>
                  <a:lnTo>
                    <a:pt x="0" y="157059"/>
                  </a:lnTo>
                  <a:lnTo>
                    <a:pt x="0" y="1075687"/>
                  </a:lnTo>
                  <a:lnTo>
                    <a:pt x="4057981" y="1075687"/>
                  </a:lnTo>
                  <a:lnTo>
                    <a:pt x="4057981" y="157059"/>
                  </a:lnTo>
                  <a:lnTo>
                    <a:pt x="4049973" y="107415"/>
                  </a:lnTo>
                  <a:lnTo>
                    <a:pt x="4027676" y="64300"/>
                  </a:lnTo>
                  <a:lnTo>
                    <a:pt x="3993676" y="30302"/>
                  </a:lnTo>
                  <a:lnTo>
                    <a:pt x="3950560" y="8006"/>
                  </a:lnTo>
                  <a:lnTo>
                    <a:pt x="39009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73869" y="7033855"/>
              <a:ext cx="3703310" cy="98757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942075" y="6973609"/>
            <a:ext cx="4058285" cy="3769995"/>
            <a:chOff x="10942075" y="6973609"/>
            <a:chExt cx="4058285" cy="376999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42075" y="8049294"/>
              <a:ext cx="4057981" cy="269383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942075" y="6973609"/>
              <a:ext cx="4058285" cy="1075690"/>
            </a:xfrm>
            <a:custGeom>
              <a:avLst/>
              <a:gdLst/>
              <a:ahLst/>
              <a:cxnLst/>
              <a:rect l="l" t="t" r="r" b="b"/>
              <a:pathLst>
                <a:path w="4058284" h="1075690">
                  <a:moveTo>
                    <a:pt x="3900917" y="0"/>
                  </a:moveTo>
                  <a:lnTo>
                    <a:pt x="157063" y="0"/>
                  </a:lnTo>
                  <a:lnTo>
                    <a:pt x="107419" y="8006"/>
                  </a:lnTo>
                  <a:lnTo>
                    <a:pt x="64303" y="30302"/>
                  </a:lnTo>
                  <a:lnTo>
                    <a:pt x="30304" y="64300"/>
                  </a:lnTo>
                  <a:lnTo>
                    <a:pt x="8007" y="107415"/>
                  </a:lnTo>
                  <a:lnTo>
                    <a:pt x="0" y="157059"/>
                  </a:lnTo>
                  <a:lnTo>
                    <a:pt x="0" y="1075687"/>
                  </a:lnTo>
                  <a:lnTo>
                    <a:pt x="4057981" y="1075687"/>
                  </a:lnTo>
                  <a:lnTo>
                    <a:pt x="4057981" y="157059"/>
                  </a:lnTo>
                  <a:lnTo>
                    <a:pt x="4049973" y="107415"/>
                  </a:lnTo>
                  <a:lnTo>
                    <a:pt x="4027676" y="64300"/>
                  </a:lnTo>
                  <a:lnTo>
                    <a:pt x="3993676" y="30302"/>
                  </a:lnTo>
                  <a:lnTo>
                    <a:pt x="3950560" y="8006"/>
                  </a:lnTo>
                  <a:lnTo>
                    <a:pt x="39009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00714" y="7266604"/>
              <a:ext cx="3854222" cy="55315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3936747" y="2732901"/>
            <a:ext cx="4058285" cy="3769995"/>
            <a:chOff x="13936747" y="2732901"/>
            <a:chExt cx="4058285" cy="3769995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36747" y="3808585"/>
              <a:ext cx="4057981" cy="269383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936747" y="2732901"/>
              <a:ext cx="4058285" cy="1075690"/>
            </a:xfrm>
            <a:custGeom>
              <a:avLst/>
              <a:gdLst/>
              <a:ahLst/>
              <a:cxnLst/>
              <a:rect l="l" t="t" r="r" b="b"/>
              <a:pathLst>
                <a:path w="4058284" h="1075689">
                  <a:moveTo>
                    <a:pt x="3900917" y="0"/>
                  </a:moveTo>
                  <a:lnTo>
                    <a:pt x="157063" y="0"/>
                  </a:lnTo>
                  <a:lnTo>
                    <a:pt x="107419" y="8006"/>
                  </a:lnTo>
                  <a:lnTo>
                    <a:pt x="64303" y="30302"/>
                  </a:lnTo>
                  <a:lnTo>
                    <a:pt x="30304" y="64300"/>
                  </a:lnTo>
                  <a:lnTo>
                    <a:pt x="8007" y="107415"/>
                  </a:lnTo>
                  <a:lnTo>
                    <a:pt x="0" y="157059"/>
                  </a:lnTo>
                  <a:lnTo>
                    <a:pt x="0" y="1075687"/>
                  </a:lnTo>
                  <a:lnTo>
                    <a:pt x="4057981" y="1075687"/>
                  </a:lnTo>
                  <a:lnTo>
                    <a:pt x="4057981" y="157059"/>
                  </a:lnTo>
                  <a:lnTo>
                    <a:pt x="4049973" y="107415"/>
                  </a:lnTo>
                  <a:lnTo>
                    <a:pt x="4027676" y="64300"/>
                  </a:lnTo>
                  <a:lnTo>
                    <a:pt x="3993676" y="30302"/>
                  </a:lnTo>
                  <a:lnTo>
                    <a:pt x="3950560" y="8006"/>
                  </a:lnTo>
                  <a:lnTo>
                    <a:pt x="39009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68995" y="3157660"/>
              <a:ext cx="3498902" cy="243385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8805709" y="9989224"/>
            <a:ext cx="1298575" cy="1016000"/>
            <a:chOff x="18805709" y="9989224"/>
            <a:chExt cx="1298575" cy="1016000"/>
          </a:xfrm>
        </p:grpSpPr>
        <p:sp>
          <p:nvSpPr>
            <p:cNvPr id="25" name="object 25"/>
            <p:cNvSpPr/>
            <p:nvPr/>
          </p:nvSpPr>
          <p:spPr>
            <a:xfrm>
              <a:off x="18805709" y="9989224"/>
              <a:ext cx="1298575" cy="1016000"/>
            </a:xfrm>
            <a:custGeom>
              <a:avLst/>
              <a:gdLst/>
              <a:ahLst/>
              <a:cxnLst/>
              <a:rect l="l" t="t" r="r" b="b"/>
              <a:pathLst>
                <a:path w="1298575" h="1016000">
                  <a:moveTo>
                    <a:pt x="1298390" y="0"/>
                  </a:moveTo>
                  <a:lnTo>
                    <a:pt x="418835" y="0"/>
                  </a:lnTo>
                  <a:lnTo>
                    <a:pt x="369990" y="2817"/>
                  </a:lnTo>
                  <a:lnTo>
                    <a:pt x="322800" y="11061"/>
                  </a:lnTo>
                  <a:lnTo>
                    <a:pt x="277579" y="24417"/>
                  </a:lnTo>
                  <a:lnTo>
                    <a:pt x="234642" y="42570"/>
                  </a:lnTo>
                  <a:lnTo>
                    <a:pt x="194302" y="65207"/>
                  </a:lnTo>
                  <a:lnTo>
                    <a:pt x="156875" y="92013"/>
                  </a:lnTo>
                  <a:lnTo>
                    <a:pt x="122674" y="122674"/>
                  </a:lnTo>
                  <a:lnTo>
                    <a:pt x="92013" y="156875"/>
                  </a:lnTo>
                  <a:lnTo>
                    <a:pt x="65207" y="194302"/>
                  </a:lnTo>
                  <a:lnTo>
                    <a:pt x="42570" y="234642"/>
                  </a:lnTo>
                  <a:lnTo>
                    <a:pt x="24417" y="277579"/>
                  </a:lnTo>
                  <a:lnTo>
                    <a:pt x="11061" y="322800"/>
                  </a:lnTo>
                  <a:lnTo>
                    <a:pt x="2817" y="369990"/>
                  </a:lnTo>
                  <a:lnTo>
                    <a:pt x="0" y="418835"/>
                  </a:lnTo>
                  <a:lnTo>
                    <a:pt x="0" y="596840"/>
                  </a:lnTo>
                  <a:lnTo>
                    <a:pt x="2817" y="645685"/>
                  </a:lnTo>
                  <a:lnTo>
                    <a:pt x="11061" y="692875"/>
                  </a:lnTo>
                  <a:lnTo>
                    <a:pt x="24417" y="738096"/>
                  </a:lnTo>
                  <a:lnTo>
                    <a:pt x="42570" y="781033"/>
                  </a:lnTo>
                  <a:lnTo>
                    <a:pt x="65207" y="821373"/>
                  </a:lnTo>
                  <a:lnTo>
                    <a:pt x="92013" y="858800"/>
                  </a:lnTo>
                  <a:lnTo>
                    <a:pt x="122674" y="893001"/>
                  </a:lnTo>
                  <a:lnTo>
                    <a:pt x="156875" y="923662"/>
                  </a:lnTo>
                  <a:lnTo>
                    <a:pt x="194302" y="950468"/>
                  </a:lnTo>
                  <a:lnTo>
                    <a:pt x="234642" y="973104"/>
                  </a:lnTo>
                  <a:lnTo>
                    <a:pt x="277579" y="991258"/>
                  </a:lnTo>
                  <a:lnTo>
                    <a:pt x="322800" y="1004614"/>
                  </a:lnTo>
                  <a:lnTo>
                    <a:pt x="369990" y="1012858"/>
                  </a:lnTo>
                  <a:lnTo>
                    <a:pt x="418835" y="1015675"/>
                  </a:lnTo>
                  <a:lnTo>
                    <a:pt x="1298390" y="1015675"/>
                  </a:lnTo>
                  <a:lnTo>
                    <a:pt x="1298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9420141" y="10297068"/>
              <a:ext cx="312420" cy="447675"/>
            </a:xfrm>
            <a:custGeom>
              <a:avLst/>
              <a:gdLst/>
              <a:ahLst/>
              <a:cxnLst/>
              <a:rect l="l" t="t" r="r" b="b"/>
              <a:pathLst>
                <a:path w="312419" h="447675">
                  <a:moveTo>
                    <a:pt x="303915" y="273289"/>
                  </a:moveTo>
                  <a:lnTo>
                    <a:pt x="209836" y="273289"/>
                  </a:lnTo>
                  <a:lnTo>
                    <a:pt x="205006" y="286522"/>
                  </a:lnTo>
                  <a:lnTo>
                    <a:pt x="199313" y="298577"/>
                  </a:lnTo>
                  <a:lnTo>
                    <a:pt x="168528" y="335643"/>
                  </a:lnTo>
                  <a:lnTo>
                    <a:pt x="124551" y="357946"/>
                  </a:lnTo>
                  <a:lnTo>
                    <a:pt x="82497" y="366349"/>
                  </a:lnTo>
                  <a:lnTo>
                    <a:pt x="32669" y="369412"/>
                  </a:lnTo>
                  <a:lnTo>
                    <a:pt x="33297" y="379386"/>
                  </a:lnTo>
                  <a:lnTo>
                    <a:pt x="35771" y="417866"/>
                  </a:lnTo>
                  <a:lnTo>
                    <a:pt x="37066" y="447316"/>
                  </a:lnTo>
                  <a:lnTo>
                    <a:pt x="71660" y="446020"/>
                  </a:lnTo>
                  <a:lnTo>
                    <a:pt x="133543" y="437539"/>
                  </a:lnTo>
                  <a:lnTo>
                    <a:pt x="185727" y="420929"/>
                  </a:lnTo>
                  <a:lnTo>
                    <a:pt x="228448" y="396427"/>
                  </a:lnTo>
                  <a:lnTo>
                    <a:pt x="262099" y="364386"/>
                  </a:lnTo>
                  <a:lnTo>
                    <a:pt x="286915" y="324806"/>
                  </a:lnTo>
                  <a:lnTo>
                    <a:pt x="303053" y="277726"/>
                  </a:lnTo>
                  <a:lnTo>
                    <a:pt x="303915" y="273289"/>
                  </a:lnTo>
                  <a:close/>
                </a:path>
                <a:path w="312419" h="447675">
                  <a:moveTo>
                    <a:pt x="148895" y="0"/>
                  </a:moveTo>
                  <a:lnTo>
                    <a:pt x="95887" y="8128"/>
                  </a:lnTo>
                  <a:lnTo>
                    <a:pt x="55757" y="30313"/>
                  </a:lnTo>
                  <a:lnTo>
                    <a:pt x="26661" y="61254"/>
                  </a:lnTo>
                  <a:lnTo>
                    <a:pt x="8167" y="98007"/>
                  </a:lnTo>
                  <a:lnTo>
                    <a:pt x="510" y="136880"/>
                  </a:lnTo>
                  <a:lnTo>
                    <a:pt x="0" y="149524"/>
                  </a:lnTo>
                  <a:lnTo>
                    <a:pt x="549" y="164288"/>
                  </a:lnTo>
                  <a:lnTo>
                    <a:pt x="8795" y="204810"/>
                  </a:lnTo>
                  <a:lnTo>
                    <a:pt x="27289" y="238618"/>
                  </a:lnTo>
                  <a:lnTo>
                    <a:pt x="57171" y="263865"/>
                  </a:lnTo>
                  <a:lnTo>
                    <a:pt x="98753" y="279925"/>
                  </a:lnTo>
                  <a:lnTo>
                    <a:pt x="153293" y="285226"/>
                  </a:lnTo>
                  <a:lnTo>
                    <a:pt x="159222" y="285069"/>
                  </a:lnTo>
                  <a:lnTo>
                    <a:pt x="203043" y="276234"/>
                  </a:lnTo>
                  <a:lnTo>
                    <a:pt x="209836" y="273289"/>
                  </a:lnTo>
                  <a:lnTo>
                    <a:pt x="303915" y="273289"/>
                  </a:lnTo>
                  <a:lnTo>
                    <a:pt x="308158" y="251458"/>
                  </a:lnTo>
                  <a:lnTo>
                    <a:pt x="311220" y="223382"/>
                  </a:lnTo>
                  <a:lnTo>
                    <a:pt x="311597" y="212349"/>
                  </a:lnTo>
                  <a:lnTo>
                    <a:pt x="163974" y="212349"/>
                  </a:lnTo>
                  <a:lnTo>
                    <a:pt x="146422" y="211328"/>
                  </a:lnTo>
                  <a:lnTo>
                    <a:pt x="109316" y="196014"/>
                  </a:lnTo>
                  <a:lnTo>
                    <a:pt x="92981" y="145754"/>
                  </a:lnTo>
                  <a:lnTo>
                    <a:pt x="92981" y="138215"/>
                  </a:lnTo>
                  <a:lnTo>
                    <a:pt x="111410" y="93819"/>
                  </a:lnTo>
                  <a:lnTo>
                    <a:pt x="151409" y="77903"/>
                  </a:lnTo>
                  <a:lnTo>
                    <a:pt x="288948" y="77903"/>
                  </a:lnTo>
                  <a:lnTo>
                    <a:pt x="270777" y="50260"/>
                  </a:lnTo>
                  <a:lnTo>
                    <a:pt x="247845" y="28271"/>
                  </a:lnTo>
                  <a:lnTo>
                    <a:pt x="219888" y="12565"/>
                  </a:lnTo>
                  <a:lnTo>
                    <a:pt x="186905" y="3141"/>
                  </a:lnTo>
                  <a:lnTo>
                    <a:pt x="148895" y="0"/>
                  </a:lnTo>
                  <a:close/>
                </a:path>
                <a:path w="312419" h="447675">
                  <a:moveTo>
                    <a:pt x="288948" y="77903"/>
                  </a:moveTo>
                  <a:lnTo>
                    <a:pt x="151409" y="77903"/>
                  </a:lnTo>
                  <a:lnTo>
                    <a:pt x="160440" y="78453"/>
                  </a:lnTo>
                  <a:lnTo>
                    <a:pt x="168685" y="80102"/>
                  </a:lnTo>
                  <a:lnTo>
                    <a:pt x="199431" y="102837"/>
                  </a:lnTo>
                  <a:lnTo>
                    <a:pt x="214234" y="144498"/>
                  </a:lnTo>
                  <a:lnTo>
                    <a:pt x="218003" y="186591"/>
                  </a:lnTo>
                  <a:lnTo>
                    <a:pt x="218003" y="187847"/>
                  </a:lnTo>
                  <a:lnTo>
                    <a:pt x="217794" y="189313"/>
                  </a:lnTo>
                  <a:lnTo>
                    <a:pt x="217375" y="190988"/>
                  </a:lnTo>
                  <a:lnTo>
                    <a:pt x="217375" y="201668"/>
                  </a:lnTo>
                  <a:lnTo>
                    <a:pt x="178738" y="211720"/>
                  </a:lnTo>
                  <a:lnTo>
                    <a:pt x="163974" y="212349"/>
                  </a:lnTo>
                  <a:lnTo>
                    <a:pt x="311597" y="212349"/>
                  </a:lnTo>
                  <a:lnTo>
                    <a:pt x="312155" y="196014"/>
                  </a:lnTo>
                  <a:lnTo>
                    <a:pt x="312093" y="190988"/>
                  </a:lnTo>
                  <a:lnTo>
                    <a:pt x="309650" y="149445"/>
                  </a:lnTo>
                  <a:lnTo>
                    <a:pt x="301875" y="110886"/>
                  </a:lnTo>
                  <a:lnTo>
                    <a:pt x="288948" y="77903"/>
                  </a:lnTo>
                  <a:close/>
                </a:path>
              </a:pathLst>
            </a:custGeom>
            <a:solidFill>
              <a:srgbClr val="03214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/>
          <p:nvPr/>
        </p:nvSpPr>
        <p:spPr>
          <a:xfrm>
            <a:off x="0" y="5"/>
            <a:ext cx="13641705" cy="2157730"/>
          </a:xfrm>
          <a:custGeom>
            <a:avLst/>
            <a:gdLst/>
            <a:ahLst/>
            <a:cxnLst/>
            <a:rect l="l" t="t" r="r" b="b"/>
            <a:pathLst>
              <a:path w="13641705" h="2157730">
                <a:moveTo>
                  <a:pt x="13641426" y="0"/>
                </a:moveTo>
                <a:lnTo>
                  <a:pt x="13589076" y="0"/>
                </a:lnTo>
                <a:lnTo>
                  <a:pt x="13580732" y="2150465"/>
                </a:lnTo>
                <a:lnTo>
                  <a:pt x="13580732" y="2104644"/>
                </a:lnTo>
                <a:lnTo>
                  <a:pt x="0" y="2104644"/>
                </a:lnTo>
                <a:lnTo>
                  <a:pt x="0" y="2157006"/>
                </a:lnTo>
                <a:lnTo>
                  <a:pt x="13580707" y="2157006"/>
                </a:lnTo>
                <a:lnTo>
                  <a:pt x="13633069" y="2157209"/>
                </a:lnTo>
                <a:lnTo>
                  <a:pt x="13641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2023-10-15T15:23:40Z</dcterms:created>
  <dcterms:modified xsi:type="dcterms:W3CDTF">2023-10-15T15:23:40Z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2023-10-15T00:00:00Z</vt:filetime>
  </property>
</Properties>
</file>